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charts/chart3.xml" ContentType="application/vnd.openxmlformats-officedocument.drawingml.chart+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7" r:id="rId4"/>
  </p:sldMasterIdLst>
  <p:notesMasterIdLst>
    <p:notesMasterId r:id="rId18"/>
  </p:notesMasterIdLst>
  <p:handoutMasterIdLst>
    <p:handoutMasterId r:id="rId19"/>
  </p:handoutMasterIdLst>
  <p:sldIdLst>
    <p:sldId id="287" r:id="rId5"/>
    <p:sldId id="294" r:id="rId6"/>
    <p:sldId id="292" r:id="rId7"/>
    <p:sldId id="286" r:id="rId8"/>
    <p:sldId id="296" r:id="rId9"/>
    <p:sldId id="300" r:id="rId10"/>
    <p:sldId id="284" r:id="rId11"/>
    <p:sldId id="298" r:id="rId12"/>
    <p:sldId id="304" r:id="rId13"/>
    <p:sldId id="258" r:id="rId14"/>
    <p:sldId id="306" r:id="rId15"/>
    <p:sldId id="291" r:id="rId16"/>
    <p:sldId id="27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F5E0"/>
    <a:srgbClr val="FFC611"/>
    <a:srgbClr val="F09510"/>
    <a:srgbClr val="734707"/>
    <a:srgbClr val="B16E0B"/>
    <a:srgbClr val="D1820D"/>
    <a:srgbClr val="D90100"/>
    <a:srgbClr val="E00000"/>
    <a:srgbClr val="F6BB00"/>
    <a:srgbClr val="8F4F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B51051-DB83-4E6A-AFED-3EB2FD06D2FD}" v="2073" dt="2024-07-29T22:18:22.7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562" autoAdjust="0"/>
  </p:normalViewPr>
  <p:slideViewPr>
    <p:cSldViewPr snapToGrid="0">
      <p:cViewPr varScale="1">
        <p:scale>
          <a:sx n="96" d="100"/>
          <a:sy n="96" d="100"/>
        </p:scale>
        <p:origin x="1152" y="78"/>
      </p:cViewPr>
      <p:guideLst>
        <p:guide orient="horz" pos="2160"/>
        <p:guide pos="3840"/>
      </p:guideLst>
    </p:cSldViewPr>
  </p:slideViewPr>
  <p:outlineViewPr>
    <p:cViewPr>
      <p:scale>
        <a:sx n="33" d="100"/>
        <a:sy n="33" d="100"/>
      </p:scale>
      <p:origin x="0" y="-3456"/>
    </p:cViewPr>
  </p:outlineViewPr>
  <p:notesTextViewPr>
    <p:cViewPr>
      <p:scale>
        <a:sx n="1" d="1"/>
        <a:sy n="1" d="1"/>
      </p:scale>
      <p:origin x="0" y="0"/>
    </p:cViewPr>
  </p:notesTextViewPr>
  <p:sorterViewPr>
    <p:cViewPr>
      <p:scale>
        <a:sx n="100" d="100"/>
        <a:sy n="100" d="100"/>
      </p:scale>
      <p:origin x="0" y="-1757"/>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sa Miller" userId="d34db5cf9aa7d692" providerId="LiveId" clId="{FAB51051-DB83-4E6A-AFED-3EB2FD06D2FD}"/>
    <pc:docChg chg="undo redo custSel addSld delSld modSld sldOrd">
      <pc:chgData name="Lisa Miller" userId="d34db5cf9aa7d692" providerId="LiveId" clId="{FAB51051-DB83-4E6A-AFED-3EB2FD06D2FD}" dt="2024-07-29T22:23:01.585" v="8081" actId="1076"/>
      <pc:docMkLst>
        <pc:docMk/>
      </pc:docMkLst>
      <pc:sldChg chg="addSp modSp mod ord modNotesTx">
        <pc:chgData name="Lisa Miller" userId="d34db5cf9aa7d692" providerId="LiveId" clId="{FAB51051-DB83-4E6A-AFED-3EB2FD06D2FD}" dt="2024-07-29T22:00:11.120" v="7948" actId="20577"/>
        <pc:sldMkLst>
          <pc:docMk/>
          <pc:sldMk cId="3058085568" sldId="258"/>
        </pc:sldMkLst>
        <pc:spChg chg="mod">
          <ac:chgData name="Lisa Miller" userId="d34db5cf9aa7d692" providerId="LiveId" clId="{FAB51051-DB83-4E6A-AFED-3EB2FD06D2FD}" dt="2024-07-29T22:00:11.120" v="7948" actId="20577"/>
          <ac:spMkLst>
            <pc:docMk/>
            <pc:sldMk cId="3058085568" sldId="258"/>
            <ac:spMk id="3" creationId="{A0034E89-1952-5288-08A0-70A4A73BE39E}"/>
          </ac:spMkLst>
        </pc:spChg>
        <pc:picChg chg="mod">
          <ac:chgData name="Lisa Miller" userId="d34db5cf9aa7d692" providerId="LiveId" clId="{FAB51051-DB83-4E6A-AFED-3EB2FD06D2FD}" dt="2024-07-29T20:01:53.328" v="6996" actId="1076"/>
          <ac:picMkLst>
            <pc:docMk/>
            <pc:sldMk cId="3058085568" sldId="258"/>
            <ac:picMk id="109" creationId="{D8EE3B24-7365-A231-2BD2-CE01EF58E3BB}"/>
          </ac:picMkLst>
        </pc:picChg>
        <pc:picChg chg="add mod">
          <ac:chgData name="Lisa Miller" userId="d34db5cf9aa7d692" providerId="LiveId" clId="{FAB51051-DB83-4E6A-AFED-3EB2FD06D2FD}" dt="2024-07-29T20:01:52.466" v="6995" actId="1076"/>
          <ac:picMkLst>
            <pc:docMk/>
            <pc:sldMk cId="3058085568" sldId="258"/>
            <ac:picMk id="1026" creationId="{B428DBBC-DF3B-57CE-723F-2420AA1FF5B7}"/>
          </ac:picMkLst>
        </pc:picChg>
      </pc:sldChg>
      <pc:sldChg chg="del modNotesTx">
        <pc:chgData name="Lisa Miller" userId="d34db5cf9aa7d692" providerId="LiveId" clId="{FAB51051-DB83-4E6A-AFED-3EB2FD06D2FD}" dt="2024-07-29T21:42:12.041" v="7731" actId="2696"/>
        <pc:sldMkLst>
          <pc:docMk/>
          <pc:sldMk cId="4169552892" sldId="260"/>
        </pc:sldMkLst>
      </pc:sldChg>
      <pc:sldChg chg="del modNotesTx">
        <pc:chgData name="Lisa Miller" userId="d34db5cf9aa7d692" providerId="LiveId" clId="{FAB51051-DB83-4E6A-AFED-3EB2FD06D2FD}" dt="2024-07-29T21:42:12.041" v="7731" actId="2696"/>
        <pc:sldMkLst>
          <pc:docMk/>
          <pc:sldMk cId="3604630649" sldId="267"/>
        </pc:sldMkLst>
      </pc:sldChg>
      <pc:sldChg chg="modSp del mod modNotesTx">
        <pc:chgData name="Lisa Miller" userId="d34db5cf9aa7d692" providerId="LiveId" clId="{FAB51051-DB83-4E6A-AFED-3EB2FD06D2FD}" dt="2024-07-29T21:42:12.041" v="7731" actId="2696"/>
        <pc:sldMkLst>
          <pc:docMk/>
          <pc:sldMk cId="4259977132" sldId="268"/>
        </pc:sldMkLst>
        <pc:graphicFrameChg chg="mod modGraphic">
          <ac:chgData name="Lisa Miller" userId="d34db5cf9aa7d692" providerId="LiveId" clId="{FAB51051-DB83-4E6A-AFED-3EB2FD06D2FD}" dt="2024-07-23T09:16:51.546" v="3" actId="1076"/>
          <ac:graphicFrameMkLst>
            <pc:docMk/>
            <pc:sldMk cId="4259977132" sldId="268"/>
            <ac:graphicFrameMk id="17" creationId="{811B215D-DCBD-6236-35C8-8D6BC41C26F2}"/>
          </ac:graphicFrameMkLst>
        </pc:graphicFrameChg>
      </pc:sldChg>
      <pc:sldChg chg="addSp delSp modSp del mod modNotesTx">
        <pc:chgData name="Lisa Miller" userId="d34db5cf9aa7d692" providerId="LiveId" clId="{FAB51051-DB83-4E6A-AFED-3EB2FD06D2FD}" dt="2024-07-29T21:41:34.849" v="7730" actId="2696"/>
        <pc:sldMkLst>
          <pc:docMk/>
          <pc:sldMk cId="704899502" sldId="271"/>
        </pc:sldMkLst>
        <pc:spChg chg="mod">
          <ac:chgData name="Lisa Miller" userId="d34db5cf9aa7d692" providerId="LiveId" clId="{FAB51051-DB83-4E6A-AFED-3EB2FD06D2FD}" dt="2024-07-23T09:34:57.240" v="498" actId="20577"/>
          <ac:spMkLst>
            <pc:docMk/>
            <pc:sldMk cId="704899502" sldId="271"/>
            <ac:spMk id="2" creationId="{84248C2B-8384-5D8F-5AFE-9103F3C9B542}"/>
          </ac:spMkLst>
        </pc:spChg>
        <pc:spChg chg="mod">
          <ac:chgData name="Lisa Miller" userId="d34db5cf9aa7d692" providerId="LiveId" clId="{FAB51051-DB83-4E6A-AFED-3EB2FD06D2FD}" dt="2024-07-23T09:37:13.587" v="571" actId="20577"/>
          <ac:spMkLst>
            <pc:docMk/>
            <pc:sldMk cId="704899502" sldId="271"/>
            <ac:spMk id="7" creationId="{85224AF3-8A06-5D1E-F762-4E225CD6443A}"/>
          </ac:spMkLst>
        </pc:spChg>
        <pc:picChg chg="add del">
          <ac:chgData name="Lisa Miller" userId="d34db5cf9aa7d692" providerId="LiveId" clId="{FAB51051-DB83-4E6A-AFED-3EB2FD06D2FD}" dt="2024-07-29T18:13:48.187" v="6322" actId="21"/>
          <ac:picMkLst>
            <pc:docMk/>
            <pc:sldMk cId="704899502" sldId="271"/>
            <ac:picMk id="3" creationId="{D2232D20-E0BC-D73E-F9E6-53B6DEA5B98C}"/>
          </ac:picMkLst>
        </pc:picChg>
      </pc:sldChg>
      <pc:sldChg chg="del ord modNotesTx">
        <pc:chgData name="Lisa Miller" userId="d34db5cf9aa7d692" providerId="LiveId" clId="{FAB51051-DB83-4E6A-AFED-3EB2FD06D2FD}" dt="2024-07-29T21:42:12.041" v="7731" actId="2696"/>
        <pc:sldMkLst>
          <pc:docMk/>
          <pc:sldMk cId="4061232911" sldId="273"/>
        </pc:sldMkLst>
      </pc:sldChg>
      <pc:sldChg chg="modSp del mod ord modNotesTx">
        <pc:chgData name="Lisa Miller" userId="d34db5cf9aa7d692" providerId="LiveId" clId="{FAB51051-DB83-4E6A-AFED-3EB2FD06D2FD}" dt="2024-07-29T21:41:34.849" v="7730" actId="2696"/>
        <pc:sldMkLst>
          <pc:docMk/>
          <pc:sldMk cId="1110038736" sldId="276"/>
        </pc:sldMkLst>
        <pc:spChg chg="mod">
          <ac:chgData name="Lisa Miller" userId="d34db5cf9aa7d692" providerId="LiveId" clId="{FAB51051-DB83-4E6A-AFED-3EB2FD06D2FD}" dt="2024-07-23T09:59:29.901" v="1667" actId="5793"/>
          <ac:spMkLst>
            <pc:docMk/>
            <pc:sldMk cId="1110038736" sldId="276"/>
            <ac:spMk id="3" creationId="{FEECEBD4-35BF-26BB-D438-DA43EBD5EE89}"/>
          </ac:spMkLst>
        </pc:spChg>
      </pc:sldChg>
      <pc:sldChg chg="addSp modSp mod ord modNotesTx">
        <pc:chgData name="Lisa Miller" userId="d34db5cf9aa7d692" providerId="LiveId" clId="{FAB51051-DB83-4E6A-AFED-3EB2FD06D2FD}" dt="2024-07-29T22:23:01.585" v="8081" actId="1076"/>
        <pc:sldMkLst>
          <pc:docMk/>
          <pc:sldMk cId="1065280575" sldId="277"/>
        </pc:sldMkLst>
        <pc:spChg chg="mod">
          <ac:chgData name="Lisa Miller" userId="d34db5cf9aa7d692" providerId="LiveId" clId="{FAB51051-DB83-4E6A-AFED-3EB2FD06D2FD}" dt="2024-07-29T22:14:44.080" v="8022" actId="403"/>
          <ac:spMkLst>
            <pc:docMk/>
            <pc:sldMk cId="1065280575" sldId="277"/>
            <ac:spMk id="3" creationId="{ECC8AA23-D8D0-93BE-5C5F-103A750B0D2F}"/>
          </ac:spMkLst>
        </pc:spChg>
        <pc:spChg chg="add mod">
          <ac:chgData name="Lisa Miller" userId="d34db5cf9aa7d692" providerId="LiveId" clId="{FAB51051-DB83-4E6A-AFED-3EB2FD06D2FD}" dt="2024-07-29T22:12:09.392" v="8011" actId="1076"/>
          <ac:spMkLst>
            <pc:docMk/>
            <pc:sldMk cId="1065280575" sldId="277"/>
            <ac:spMk id="4" creationId="{6247E6ED-50FB-ABF7-D256-23295D810B0C}"/>
          </ac:spMkLst>
        </pc:spChg>
        <pc:spChg chg="add mod">
          <ac:chgData name="Lisa Miller" userId="d34db5cf9aa7d692" providerId="LiveId" clId="{FAB51051-DB83-4E6A-AFED-3EB2FD06D2FD}" dt="2024-07-29T22:14:16.164" v="8020" actId="1076"/>
          <ac:spMkLst>
            <pc:docMk/>
            <pc:sldMk cId="1065280575" sldId="277"/>
            <ac:spMk id="5" creationId="{A7FA242D-4559-0E16-A4AA-5780F68A4FED}"/>
          </ac:spMkLst>
        </pc:spChg>
        <pc:spChg chg="mod">
          <ac:chgData name="Lisa Miller" userId="d34db5cf9aa7d692" providerId="LiveId" clId="{FAB51051-DB83-4E6A-AFED-3EB2FD06D2FD}" dt="2024-07-29T22:23:01.585" v="8081" actId="1076"/>
          <ac:spMkLst>
            <pc:docMk/>
            <pc:sldMk cId="1065280575" sldId="277"/>
            <ac:spMk id="13" creationId="{BEA5D518-7B31-7D7E-14BE-3E6F971933CB}"/>
          </ac:spMkLst>
        </pc:spChg>
        <pc:cxnChg chg="mod">
          <ac:chgData name="Lisa Miller" userId="d34db5cf9aa7d692" providerId="LiveId" clId="{FAB51051-DB83-4E6A-AFED-3EB2FD06D2FD}" dt="2024-07-29T22:12:00.424" v="8010" actId="1076"/>
          <ac:cxnSpMkLst>
            <pc:docMk/>
            <pc:sldMk cId="1065280575" sldId="277"/>
            <ac:cxnSpMk id="11" creationId="{4366A9C0-936C-4BA5-5EE7-FB41135BE684}"/>
          </ac:cxnSpMkLst>
        </pc:cxnChg>
      </pc:sldChg>
      <pc:sldChg chg="del modNotesTx">
        <pc:chgData name="Lisa Miller" userId="d34db5cf9aa7d692" providerId="LiveId" clId="{FAB51051-DB83-4E6A-AFED-3EB2FD06D2FD}" dt="2024-07-29T21:42:12.041" v="7731" actId="2696"/>
        <pc:sldMkLst>
          <pc:docMk/>
          <pc:sldMk cId="3154297005" sldId="279"/>
        </pc:sldMkLst>
      </pc:sldChg>
      <pc:sldChg chg="del modNotesTx">
        <pc:chgData name="Lisa Miller" userId="d34db5cf9aa7d692" providerId="LiveId" clId="{FAB51051-DB83-4E6A-AFED-3EB2FD06D2FD}" dt="2024-07-29T21:42:12.041" v="7731" actId="2696"/>
        <pc:sldMkLst>
          <pc:docMk/>
          <pc:sldMk cId="3987029704" sldId="280"/>
        </pc:sldMkLst>
      </pc:sldChg>
      <pc:sldChg chg="del modNotesTx">
        <pc:chgData name="Lisa Miller" userId="d34db5cf9aa7d692" providerId="LiveId" clId="{FAB51051-DB83-4E6A-AFED-3EB2FD06D2FD}" dt="2024-07-29T21:42:12.041" v="7731" actId="2696"/>
        <pc:sldMkLst>
          <pc:docMk/>
          <pc:sldMk cId="3758728780" sldId="281"/>
        </pc:sldMkLst>
      </pc:sldChg>
      <pc:sldChg chg="del ord modNotesTx">
        <pc:chgData name="Lisa Miller" userId="d34db5cf9aa7d692" providerId="LiveId" clId="{FAB51051-DB83-4E6A-AFED-3EB2FD06D2FD}" dt="2024-07-29T21:42:12.041" v="7731" actId="2696"/>
        <pc:sldMkLst>
          <pc:docMk/>
          <pc:sldMk cId="4208041134" sldId="282"/>
        </pc:sldMkLst>
      </pc:sldChg>
      <pc:sldChg chg="del modNotesTx">
        <pc:chgData name="Lisa Miller" userId="d34db5cf9aa7d692" providerId="LiveId" clId="{FAB51051-DB83-4E6A-AFED-3EB2FD06D2FD}" dt="2024-07-29T21:42:12.041" v="7731" actId="2696"/>
        <pc:sldMkLst>
          <pc:docMk/>
          <pc:sldMk cId="2199652467" sldId="283"/>
        </pc:sldMkLst>
      </pc:sldChg>
      <pc:sldChg chg="modSp mod ord modTransition modNotesTx">
        <pc:chgData name="Lisa Miller" userId="d34db5cf9aa7d692" providerId="LiveId" clId="{FAB51051-DB83-4E6A-AFED-3EB2FD06D2FD}" dt="2024-07-29T22:18:22.707" v="8026" actId="207"/>
        <pc:sldMkLst>
          <pc:docMk/>
          <pc:sldMk cId="516833565" sldId="284"/>
        </pc:sldMkLst>
        <pc:spChg chg="mod">
          <ac:chgData name="Lisa Miller" userId="d34db5cf9aa7d692" providerId="LiveId" clId="{FAB51051-DB83-4E6A-AFED-3EB2FD06D2FD}" dt="2024-07-29T22:18:22.707" v="8026" actId="207"/>
          <ac:spMkLst>
            <pc:docMk/>
            <pc:sldMk cId="516833565" sldId="284"/>
            <ac:spMk id="3" creationId="{F884559E-926E-08F7-E3D3-0FD8B42977AE}"/>
          </ac:spMkLst>
        </pc:spChg>
        <pc:graphicFrameChg chg="mod modGraphic">
          <ac:chgData name="Lisa Miller" userId="d34db5cf9aa7d692" providerId="LiveId" clId="{FAB51051-DB83-4E6A-AFED-3EB2FD06D2FD}" dt="2024-07-26T02:49:42.044" v="3855"/>
          <ac:graphicFrameMkLst>
            <pc:docMk/>
            <pc:sldMk cId="516833565" sldId="284"/>
            <ac:graphicFrameMk id="7" creationId="{D1BBA307-A666-E32D-44F4-C6CBE853FA2F}"/>
          </ac:graphicFrameMkLst>
        </pc:graphicFrameChg>
      </pc:sldChg>
      <pc:sldChg chg="addSp modSp del mod modNotesTx">
        <pc:chgData name="Lisa Miller" userId="d34db5cf9aa7d692" providerId="LiveId" clId="{FAB51051-DB83-4E6A-AFED-3EB2FD06D2FD}" dt="2024-07-29T21:41:34.849" v="7730" actId="2696"/>
        <pc:sldMkLst>
          <pc:docMk/>
          <pc:sldMk cId="1750920612" sldId="285"/>
        </pc:sldMkLst>
        <pc:picChg chg="add mod">
          <ac:chgData name="Lisa Miller" userId="d34db5cf9aa7d692" providerId="LiveId" clId="{FAB51051-DB83-4E6A-AFED-3EB2FD06D2FD}" dt="2024-07-26T00:49:27.903" v="3351" actId="14100"/>
          <ac:picMkLst>
            <pc:docMk/>
            <pc:sldMk cId="1750920612" sldId="285"/>
            <ac:picMk id="3" creationId="{3AAADB50-66BF-3F8B-8B27-376496E36376}"/>
          </ac:picMkLst>
        </pc:picChg>
      </pc:sldChg>
      <pc:sldChg chg="addSp delSp modSp mod ord modNotesTx">
        <pc:chgData name="Lisa Miller" userId="d34db5cf9aa7d692" providerId="LiveId" clId="{FAB51051-DB83-4E6A-AFED-3EB2FD06D2FD}" dt="2024-07-29T22:03:49.697" v="7970" actId="20577"/>
        <pc:sldMkLst>
          <pc:docMk/>
          <pc:sldMk cId="950651123" sldId="286"/>
        </pc:sldMkLst>
        <pc:spChg chg="mod">
          <ac:chgData name="Lisa Miller" userId="d34db5cf9aa7d692" providerId="LiveId" clId="{FAB51051-DB83-4E6A-AFED-3EB2FD06D2FD}" dt="2024-07-29T21:57:11.893" v="7830" actId="1076"/>
          <ac:spMkLst>
            <pc:docMk/>
            <pc:sldMk cId="950651123" sldId="286"/>
            <ac:spMk id="260" creationId="{8501FEB6-BF26-87CF-143C-801C864DE9A3}"/>
          </ac:spMkLst>
        </pc:spChg>
        <pc:graphicFrameChg chg="add mod">
          <ac:chgData name="Lisa Miller" userId="d34db5cf9aa7d692" providerId="LiveId" clId="{FAB51051-DB83-4E6A-AFED-3EB2FD06D2FD}" dt="2024-07-28T21:37:14.934" v="4709" actId="1957"/>
          <ac:graphicFrameMkLst>
            <pc:docMk/>
            <pc:sldMk cId="950651123" sldId="286"/>
            <ac:graphicFrameMk id="4" creationId="{5F6190C4-D737-AE17-46BD-A87203715CCD}"/>
          </ac:graphicFrameMkLst>
        </pc:graphicFrameChg>
        <pc:picChg chg="add mod modCrop">
          <ac:chgData name="Lisa Miller" userId="d34db5cf9aa7d692" providerId="LiveId" clId="{FAB51051-DB83-4E6A-AFED-3EB2FD06D2FD}" dt="2024-07-29T21:57:03.740" v="7829" actId="1076"/>
          <ac:picMkLst>
            <pc:docMk/>
            <pc:sldMk cId="950651123" sldId="286"/>
            <ac:picMk id="3" creationId="{4A69BCBD-2FC2-EA25-5A2B-031879D63E7E}"/>
          </ac:picMkLst>
        </pc:picChg>
        <pc:picChg chg="mod">
          <ac:chgData name="Lisa Miller" userId="d34db5cf9aa7d692" providerId="LiveId" clId="{FAB51051-DB83-4E6A-AFED-3EB2FD06D2FD}" dt="2024-07-29T20:07:01.249" v="7017" actId="14100"/>
          <ac:picMkLst>
            <pc:docMk/>
            <pc:sldMk cId="950651123" sldId="286"/>
            <ac:picMk id="256" creationId="{5409EF4E-3BF4-7F50-4860-7FB8305DBFDA}"/>
          </ac:picMkLst>
        </pc:picChg>
        <pc:picChg chg="add del mod">
          <ac:chgData name="Lisa Miller" userId="d34db5cf9aa7d692" providerId="LiveId" clId="{FAB51051-DB83-4E6A-AFED-3EB2FD06D2FD}" dt="2024-07-29T20:13:03.032" v="7020" actId="478"/>
          <ac:picMkLst>
            <pc:docMk/>
            <pc:sldMk cId="950651123" sldId="286"/>
            <ac:picMk id="2050" creationId="{757AC6E5-F257-B22F-9481-B7E76ABD8857}"/>
          </ac:picMkLst>
        </pc:picChg>
      </pc:sldChg>
      <pc:sldChg chg="ord modTransition modNotesTx">
        <pc:chgData name="Lisa Miller" userId="d34db5cf9aa7d692" providerId="LiveId" clId="{FAB51051-DB83-4E6A-AFED-3EB2FD06D2FD}" dt="2024-07-29T22:05:31.093" v="7999" actId="27107"/>
        <pc:sldMkLst>
          <pc:docMk/>
          <pc:sldMk cId="1197335848" sldId="287"/>
        </pc:sldMkLst>
      </pc:sldChg>
      <pc:sldChg chg="del ord modNotesTx">
        <pc:chgData name="Lisa Miller" userId="d34db5cf9aa7d692" providerId="LiveId" clId="{FAB51051-DB83-4E6A-AFED-3EB2FD06D2FD}" dt="2024-07-29T21:42:12.041" v="7731" actId="2696"/>
        <pc:sldMkLst>
          <pc:docMk/>
          <pc:sldMk cId="213104542" sldId="288"/>
        </pc:sldMkLst>
      </pc:sldChg>
      <pc:sldChg chg="addSp delSp modSp new del mod ord modNotesTx">
        <pc:chgData name="Lisa Miller" userId="d34db5cf9aa7d692" providerId="LiveId" clId="{FAB51051-DB83-4E6A-AFED-3EB2FD06D2FD}" dt="2024-07-29T21:41:12.572" v="7729" actId="2696"/>
        <pc:sldMkLst>
          <pc:docMk/>
          <pc:sldMk cId="3366265622" sldId="289"/>
        </pc:sldMkLst>
        <pc:spChg chg="add mod">
          <ac:chgData name="Lisa Miller" userId="d34db5cf9aa7d692" providerId="LiveId" clId="{FAB51051-DB83-4E6A-AFED-3EB2FD06D2FD}" dt="2024-07-29T02:04:08.350" v="5905" actId="1076"/>
          <ac:spMkLst>
            <pc:docMk/>
            <pc:sldMk cId="3366265622" sldId="289"/>
            <ac:spMk id="5" creationId="{FEC4F6C2-ECB0-599C-78A3-9BD53385013F}"/>
          </ac:spMkLst>
        </pc:spChg>
        <pc:graphicFrameChg chg="add del mod">
          <ac:chgData name="Lisa Miller" userId="d34db5cf9aa7d692" providerId="LiveId" clId="{FAB51051-DB83-4E6A-AFED-3EB2FD06D2FD}" dt="2024-07-29T02:31:31.363" v="6118" actId="478"/>
          <ac:graphicFrameMkLst>
            <pc:docMk/>
            <pc:sldMk cId="3366265622" sldId="289"/>
            <ac:graphicFrameMk id="7" creationId="{0C5DC10A-09EB-CF94-17FB-C8600A3330BA}"/>
          </ac:graphicFrameMkLst>
        </pc:graphicFrameChg>
        <pc:graphicFrameChg chg="add del mod">
          <ac:chgData name="Lisa Miller" userId="d34db5cf9aa7d692" providerId="LiveId" clId="{FAB51051-DB83-4E6A-AFED-3EB2FD06D2FD}" dt="2024-07-29T02:51:23.245" v="6216" actId="478"/>
          <ac:graphicFrameMkLst>
            <pc:docMk/>
            <pc:sldMk cId="3366265622" sldId="289"/>
            <ac:graphicFrameMk id="10" creationId="{9A67ED55-8802-80AD-3414-C71A2E8B582B}"/>
          </ac:graphicFrameMkLst>
        </pc:graphicFrameChg>
        <pc:picChg chg="add mod">
          <ac:chgData name="Lisa Miller" userId="d34db5cf9aa7d692" providerId="LiveId" clId="{FAB51051-DB83-4E6A-AFED-3EB2FD06D2FD}" dt="2024-07-23T09:18:40.567" v="8" actId="931"/>
          <ac:picMkLst>
            <pc:docMk/>
            <pc:sldMk cId="3366265622" sldId="289"/>
            <ac:picMk id="4" creationId="{1E19DE20-4C7B-CA17-FA6B-8E3F1F89D0EF}"/>
          </ac:picMkLst>
        </pc:picChg>
      </pc:sldChg>
      <pc:sldChg chg="addSp delSp modSp add del mod setBg setClrOvrMap delDesignElem chgLayout modNotesTx">
        <pc:chgData name="Lisa Miller" userId="d34db5cf9aa7d692" providerId="LiveId" clId="{FAB51051-DB83-4E6A-AFED-3EB2FD06D2FD}" dt="2024-07-29T21:41:34.849" v="7730" actId="2696"/>
        <pc:sldMkLst>
          <pc:docMk/>
          <pc:sldMk cId="1590594456" sldId="290"/>
        </pc:sldMkLst>
        <pc:spChg chg="add del mod ord">
          <ac:chgData name="Lisa Miller" userId="d34db5cf9aa7d692" providerId="LiveId" clId="{FAB51051-DB83-4E6A-AFED-3EB2FD06D2FD}" dt="2024-07-29T17:55:25.707" v="6239" actId="478"/>
          <ac:spMkLst>
            <pc:docMk/>
            <pc:sldMk cId="1590594456" sldId="290"/>
            <ac:spMk id="2" creationId="{C01B82B5-F552-6B39-2F32-DB49DD8923C3}"/>
          </ac:spMkLst>
        </pc:spChg>
        <pc:spChg chg="add mod ord">
          <ac:chgData name="Lisa Miller" userId="d34db5cf9aa7d692" providerId="LiveId" clId="{FAB51051-DB83-4E6A-AFED-3EB2FD06D2FD}" dt="2024-07-29T17:58:00.743" v="6246" actId="700"/>
          <ac:spMkLst>
            <pc:docMk/>
            <pc:sldMk cId="1590594456" sldId="290"/>
            <ac:spMk id="6" creationId="{2C80E2D0-205D-1F23-D5D6-51F51F80516E}"/>
          </ac:spMkLst>
        </pc:spChg>
        <pc:spChg chg="add mod ord">
          <ac:chgData name="Lisa Miller" userId="d34db5cf9aa7d692" providerId="LiveId" clId="{FAB51051-DB83-4E6A-AFED-3EB2FD06D2FD}" dt="2024-07-29T17:58:00.743" v="6246" actId="700"/>
          <ac:spMkLst>
            <pc:docMk/>
            <pc:sldMk cId="1590594456" sldId="290"/>
            <ac:spMk id="7" creationId="{8DBB4473-2A22-17A8-D317-F0FBE297CAFE}"/>
          </ac:spMkLst>
        </pc:spChg>
        <pc:spChg chg="add mod ord">
          <ac:chgData name="Lisa Miller" userId="d34db5cf9aa7d692" providerId="LiveId" clId="{FAB51051-DB83-4E6A-AFED-3EB2FD06D2FD}" dt="2024-07-29T17:53:56.763" v="6224" actId="26606"/>
          <ac:spMkLst>
            <pc:docMk/>
            <pc:sldMk cId="1590594456" sldId="290"/>
            <ac:spMk id="9" creationId="{184E9530-F0F5-5D57-FE8F-682198C41924}"/>
          </ac:spMkLst>
        </pc:spChg>
        <pc:spChg chg="add del">
          <ac:chgData name="Lisa Miller" userId="d34db5cf9aa7d692" providerId="LiveId" clId="{FAB51051-DB83-4E6A-AFED-3EB2FD06D2FD}" dt="2024-07-29T17:56:26.966" v="6240" actId="26606"/>
          <ac:spMkLst>
            <pc:docMk/>
            <pc:sldMk cId="1590594456" sldId="290"/>
            <ac:spMk id="14" creationId="{61B2A784-4501-42A8-86DF-DB27DE395089}"/>
          </ac:spMkLst>
        </pc:spChg>
        <pc:spChg chg="add del">
          <ac:chgData name="Lisa Miller" userId="d34db5cf9aa7d692" providerId="LiveId" clId="{FAB51051-DB83-4E6A-AFED-3EB2FD06D2FD}" dt="2024-07-29T17:56:26.966" v="6240" actId="26606"/>
          <ac:spMkLst>
            <pc:docMk/>
            <pc:sldMk cId="1590594456" sldId="290"/>
            <ac:spMk id="16" creationId="{F1929B79-4FFD-4FBA-8B62-3791B191E8AD}"/>
          </ac:spMkLst>
        </pc:spChg>
        <pc:spChg chg="add del">
          <ac:chgData name="Lisa Miller" userId="d34db5cf9aa7d692" providerId="LiveId" clId="{FAB51051-DB83-4E6A-AFED-3EB2FD06D2FD}" dt="2024-07-29T17:56:26.966" v="6240" actId="26606"/>
          <ac:spMkLst>
            <pc:docMk/>
            <pc:sldMk cId="1590594456" sldId="290"/>
            <ac:spMk id="18" creationId="{ADAACEE9-06B5-4571-BACC-8E06D4C28C39}"/>
          </ac:spMkLst>
        </pc:spChg>
        <pc:spChg chg="add del">
          <ac:chgData name="Lisa Miller" userId="d34db5cf9aa7d692" providerId="LiveId" clId="{FAB51051-DB83-4E6A-AFED-3EB2FD06D2FD}" dt="2024-07-29T17:58:00.743" v="6246" actId="700"/>
          <ac:spMkLst>
            <pc:docMk/>
            <pc:sldMk cId="1590594456" sldId="290"/>
            <ac:spMk id="23" creationId="{61B2A784-4501-42A8-86DF-DB27DE395089}"/>
          </ac:spMkLst>
        </pc:spChg>
        <pc:spChg chg="add del">
          <ac:chgData name="Lisa Miller" userId="d34db5cf9aa7d692" providerId="LiveId" clId="{FAB51051-DB83-4E6A-AFED-3EB2FD06D2FD}" dt="2024-07-29T17:58:00.743" v="6246" actId="700"/>
          <ac:spMkLst>
            <pc:docMk/>
            <pc:sldMk cId="1590594456" sldId="290"/>
            <ac:spMk id="25" creationId="{F1929B79-4FFD-4FBA-8B62-3791B191E8AD}"/>
          </ac:spMkLst>
        </pc:spChg>
        <pc:spChg chg="add del">
          <ac:chgData name="Lisa Miller" userId="d34db5cf9aa7d692" providerId="LiveId" clId="{FAB51051-DB83-4E6A-AFED-3EB2FD06D2FD}" dt="2024-07-29T17:58:00.743" v="6246" actId="700"/>
          <ac:spMkLst>
            <pc:docMk/>
            <pc:sldMk cId="1590594456" sldId="290"/>
            <ac:spMk id="27" creationId="{ADAACEE9-06B5-4571-BACC-8E06D4C28C39}"/>
          </ac:spMkLst>
        </pc:spChg>
        <pc:picChg chg="add del mod">
          <ac:chgData name="Lisa Miller" userId="d34db5cf9aa7d692" providerId="LiveId" clId="{FAB51051-DB83-4E6A-AFED-3EB2FD06D2FD}" dt="2024-07-29T17:57:17.827" v="6245" actId="478"/>
          <ac:picMkLst>
            <pc:docMk/>
            <pc:sldMk cId="1590594456" sldId="290"/>
            <ac:picMk id="3" creationId="{686C2E4C-ABA3-54E3-9197-F4B1FD0C241B}"/>
          </ac:picMkLst>
        </pc:picChg>
        <pc:picChg chg="add del mod">
          <ac:chgData name="Lisa Miller" userId="d34db5cf9aa7d692" providerId="LiveId" clId="{FAB51051-DB83-4E6A-AFED-3EB2FD06D2FD}" dt="2024-07-29T17:57:08.419" v="6243" actId="478"/>
          <ac:picMkLst>
            <pc:docMk/>
            <pc:sldMk cId="1590594456" sldId="290"/>
            <ac:picMk id="4" creationId="{BED42D33-B820-7D64-C7B3-BB23F17AD6A2}"/>
          </ac:picMkLst>
        </pc:picChg>
        <pc:picChg chg="add del mod">
          <ac:chgData name="Lisa Miller" userId="d34db5cf9aa7d692" providerId="LiveId" clId="{FAB51051-DB83-4E6A-AFED-3EB2FD06D2FD}" dt="2024-07-29T17:57:08.713" v="6244" actId="478"/>
          <ac:picMkLst>
            <pc:docMk/>
            <pc:sldMk cId="1590594456" sldId="290"/>
            <ac:picMk id="5" creationId="{E8F778A6-23C2-FBE4-7DE0-B6E214A92B07}"/>
          </ac:picMkLst>
        </pc:picChg>
        <pc:picChg chg="add del mod">
          <ac:chgData name="Lisa Miller" userId="d34db5cf9aa7d692" providerId="LiveId" clId="{FAB51051-DB83-4E6A-AFED-3EB2FD06D2FD}" dt="2024-07-23T09:20:16.186" v="15" actId="21"/>
          <ac:picMkLst>
            <pc:docMk/>
            <pc:sldMk cId="1590594456" sldId="290"/>
            <ac:picMk id="6" creationId="{9BD9E4E2-643A-C91E-24AE-BB7FB7D3148D}"/>
          </ac:picMkLst>
        </pc:picChg>
        <pc:picChg chg="add del mod">
          <ac:chgData name="Lisa Miller" userId="d34db5cf9aa7d692" providerId="LiveId" clId="{FAB51051-DB83-4E6A-AFED-3EB2FD06D2FD}" dt="2024-07-23T09:19:59.336" v="12" actId="21"/>
          <ac:picMkLst>
            <pc:docMk/>
            <pc:sldMk cId="1590594456" sldId="290"/>
            <ac:picMk id="8" creationId="{13655B20-75B1-6AB3-2812-EB53EC27340A}"/>
          </ac:picMkLst>
        </pc:picChg>
      </pc:sldChg>
      <pc:sldChg chg="addSp delSp modSp new mod ord setBg setClrOvrMap modNotesTx">
        <pc:chgData name="Lisa Miller" userId="d34db5cf9aa7d692" providerId="LiveId" clId="{FAB51051-DB83-4E6A-AFED-3EB2FD06D2FD}" dt="2024-07-29T22:02:22.029" v="7963" actId="6549"/>
        <pc:sldMkLst>
          <pc:docMk/>
          <pc:sldMk cId="1968714624" sldId="291"/>
        </pc:sldMkLst>
        <pc:spChg chg="del mod ord">
          <ac:chgData name="Lisa Miller" userId="d34db5cf9aa7d692" providerId="LiveId" clId="{FAB51051-DB83-4E6A-AFED-3EB2FD06D2FD}" dt="2024-07-29T18:51:51.537" v="6673" actId="478"/>
          <ac:spMkLst>
            <pc:docMk/>
            <pc:sldMk cId="1968714624" sldId="291"/>
            <ac:spMk id="2" creationId="{0B7D7426-0636-8EAF-73E2-62613DEDA9FF}"/>
          </ac:spMkLst>
        </pc:spChg>
        <pc:spChg chg="add mod ord">
          <ac:chgData name="Lisa Miller" userId="d34db5cf9aa7d692" providerId="LiveId" clId="{FAB51051-DB83-4E6A-AFED-3EB2FD06D2FD}" dt="2024-07-29T19:16:16.826" v="6888" actId="1076"/>
          <ac:spMkLst>
            <pc:docMk/>
            <pc:sldMk cId="1968714624" sldId="291"/>
            <ac:spMk id="4" creationId="{82D02ABF-1993-1C13-7DCF-7C86E4966DB0}"/>
          </ac:spMkLst>
        </pc:spChg>
        <pc:spChg chg="add mod">
          <ac:chgData name="Lisa Miller" userId="d34db5cf9aa7d692" providerId="LiveId" clId="{FAB51051-DB83-4E6A-AFED-3EB2FD06D2FD}" dt="2024-07-29T19:48:22.586" v="6953" actId="1076"/>
          <ac:spMkLst>
            <pc:docMk/>
            <pc:sldMk cId="1968714624" sldId="291"/>
            <ac:spMk id="6" creationId="{4E130114-014A-411E-1CE6-86C6BF7EFD72}"/>
          </ac:spMkLst>
        </pc:spChg>
        <pc:spChg chg="add mod">
          <ac:chgData name="Lisa Miller" userId="d34db5cf9aa7d692" providerId="LiveId" clId="{FAB51051-DB83-4E6A-AFED-3EB2FD06D2FD}" dt="2024-07-29T19:48:22.094" v="6952" actId="1076"/>
          <ac:spMkLst>
            <pc:docMk/>
            <pc:sldMk cId="1968714624" sldId="291"/>
            <ac:spMk id="7" creationId="{980C021F-3315-A7A6-8E42-CDFE7DBD08CA}"/>
          </ac:spMkLst>
        </pc:spChg>
        <pc:spChg chg="add del">
          <ac:chgData name="Lisa Miller" userId="d34db5cf9aa7d692" providerId="LiveId" clId="{FAB51051-DB83-4E6A-AFED-3EB2FD06D2FD}" dt="2024-07-29T18:52:46.603" v="6681" actId="26606"/>
          <ac:spMkLst>
            <pc:docMk/>
            <pc:sldMk cId="1968714624" sldId="291"/>
            <ac:spMk id="9" creationId="{CD333CBE-B699-4E3B-9F45-C045F773434F}"/>
          </ac:spMkLst>
        </pc:spChg>
        <pc:spChg chg="add del">
          <ac:chgData name="Lisa Miller" userId="d34db5cf9aa7d692" providerId="LiveId" clId="{FAB51051-DB83-4E6A-AFED-3EB2FD06D2FD}" dt="2024-07-29T18:52:46.603" v="6681" actId="26606"/>
          <ac:spMkLst>
            <pc:docMk/>
            <pc:sldMk cId="1968714624" sldId="291"/>
            <ac:spMk id="11" creationId="{1E437638-E86C-41B1-BC86-6F186CB35AA8}"/>
          </ac:spMkLst>
        </pc:spChg>
        <pc:spChg chg="add del">
          <ac:chgData name="Lisa Miller" userId="d34db5cf9aa7d692" providerId="LiveId" clId="{FAB51051-DB83-4E6A-AFED-3EB2FD06D2FD}" dt="2024-07-29T18:52:37.927" v="6679" actId="26606"/>
          <ac:spMkLst>
            <pc:docMk/>
            <pc:sldMk cId="1968714624" sldId="291"/>
            <ac:spMk id="16" creationId="{CD333CBE-B699-4E3B-9F45-C045F773434F}"/>
          </ac:spMkLst>
        </pc:spChg>
        <pc:spChg chg="add del">
          <ac:chgData name="Lisa Miller" userId="d34db5cf9aa7d692" providerId="LiveId" clId="{FAB51051-DB83-4E6A-AFED-3EB2FD06D2FD}" dt="2024-07-29T18:52:37.927" v="6679" actId="26606"/>
          <ac:spMkLst>
            <pc:docMk/>
            <pc:sldMk cId="1968714624" sldId="291"/>
            <ac:spMk id="18" creationId="{C6EDEBB9-8437-4875-ABEA-0AEDE2C90D72}"/>
          </ac:spMkLst>
        </pc:spChg>
        <pc:spChg chg="add del">
          <ac:chgData name="Lisa Miller" userId="d34db5cf9aa7d692" providerId="LiveId" clId="{FAB51051-DB83-4E6A-AFED-3EB2FD06D2FD}" dt="2024-07-29T18:52:46.603" v="6681" actId="26606"/>
          <ac:spMkLst>
            <pc:docMk/>
            <pc:sldMk cId="1968714624" sldId="291"/>
            <ac:spMk id="20" creationId="{CD333CBE-B699-4E3B-9F45-C045F773434F}"/>
          </ac:spMkLst>
        </pc:spChg>
        <pc:spChg chg="add del">
          <ac:chgData name="Lisa Miller" userId="d34db5cf9aa7d692" providerId="LiveId" clId="{FAB51051-DB83-4E6A-AFED-3EB2FD06D2FD}" dt="2024-07-29T18:52:46.603" v="6681" actId="26606"/>
          <ac:spMkLst>
            <pc:docMk/>
            <pc:sldMk cId="1968714624" sldId="291"/>
            <ac:spMk id="21" creationId="{FFE50961-0F1B-484C-85BC-4BD16B9FF90E}"/>
          </ac:spMkLst>
        </pc:spChg>
        <pc:graphicFrameChg chg="add mod">
          <ac:chgData name="Lisa Miller" userId="d34db5cf9aa7d692" providerId="LiveId" clId="{FAB51051-DB83-4E6A-AFED-3EB2FD06D2FD}" dt="2024-07-29T22:01:59.145" v="7954" actId="1076"/>
          <ac:graphicFrameMkLst>
            <pc:docMk/>
            <pc:sldMk cId="1968714624" sldId="291"/>
            <ac:graphicFrameMk id="13" creationId="{3B10ECE1-793E-E674-59A6-4868DBA4CFEB}"/>
          </ac:graphicFrameMkLst>
        </pc:graphicFrameChg>
        <pc:picChg chg="add mod ord">
          <ac:chgData name="Lisa Miller" userId="d34db5cf9aa7d692" providerId="LiveId" clId="{FAB51051-DB83-4E6A-AFED-3EB2FD06D2FD}" dt="2024-07-29T18:52:46.603" v="6681" actId="26606"/>
          <ac:picMkLst>
            <pc:docMk/>
            <pc:sldMk cId="1968714624" sldId="291"/>
            <ac:picMk id="3" creationId="{ABEF76D3-55FB-7C4B-26D3-A3044014238B}"/>
          </ac:picMkLst>
        </pc:picChg>
        <pc:picChg chg="add del mod modCrop">
          <ac:chgData name="Lisa Miller" userId="d34db5cf9aa7d692" providerId="LiveId" clId="{FAB51051-DB83-4E6A-AFED-3EB2FD06D2FD}" dt="2024-07-29T19:22:21.666" v="6890" actId="478"/>
          <ac:picMkLst>
            <pc:docMk/>
            <pc:sldMk cId="1968714624" sldId="291"/>
            <ac:picMk id="5" creationId="{86CFA98C-E076-C1A1-72BA-621150957F69}"/>
          </ac:picMkLst>
        </pc:picChg>
        <pc:picChg chg="add del mod modCrop">
          <ac:chgData name="Lisa Miller" userId="d34db5cf9aa7d692" providerId="LiveId" clId="{FAB51051-DB83-4E6A-AFED-3EB2FD06D2FD}" dt="2024-07-29T19:32:31.721" v="6907" actId="478"/>
          <ac:picMkLst>
            <pc:docMk/>
            <pc:sldMk cId="1968714624" sldId="291"/>
            <ac:picMk id="8" creationId="{E76E2204-F725-C831-E9D0-5CE892F088CF}"/>
          </ac:picMkLst>
        </pc:picChg>
      </pc:sldChg>
      <pc:sldChg chg="addSp delSp modSp new mod ord setBg chgLayout modNotesTx">
        <pc:chgData name="Lisa Miller" userId="d34db5cf9aa7d692" providerId="LiveId" clId="{FAB51051-DB83-4E6A-AFED-3EB2FD06D2FD}" dt="2024-07-29T21:53:57.019" v="7788" actId="6549"/>
        <pc:sldMkLst>
          <pc:docMk/>
          <pc:sldMk cId="1763369227" sldId="292"/>
        </pc:sldMkLst>
        <pc:spChg chg="del mod ord">
          <ac:chgData name="Lisa Miller" userId="d34db5cf9aa7d692" providerId="LiveId" clId="{FAB51051-DB83-4E6A-AFED-3EB2FD06D2FD}" dt="2024-07-23T09:28:57.142" v="266" actId="478"/>
          <ac:spMkLst>
            <pc:docMk/>
            <pc:sldMk cId="1763369227" sldId="292"/>
            <ac:spMk id="2" creationId="{6F781232-6FDA-108C-4C1A-F24A81E72728}"/>
          </ac:spMkLst>
        </pc:spChg>
        <pc:spChg chg="add del mod">
          <ac:chgData name="Lisa Miller" userId="d34db5cf9aa7d692" providerId="LiveId" clId="{FAB51051-DB83-4E6A-AFED-3EB2FD06D2FD}" dt="2024-07-29T19:51:27.349" v="6956" actId="1076"/>
          <ac:spMkLst>
            <pc:docMk/>
            <pc:sldMk cId="1763369227" sldId="292"/>
            <ac:spMk id="4" creationId="{66D5DAEC-294C-31A9-D2C0-5B1888CC445F}"/>
          </ac:spMkLst>
        </pc:spChg>
        <pc:spChg chg="add del">
          <ac:chgData name="Lisa Miller" userId="d34db5cf9aa7d692" providerId="LiveId" clId="{FAB51051-DB83-4E6A-AFED-3EB2FD06D2FD}" dt="2024-07-23T09:21:00.595" v="24" actId="26606"/>
          <ac:spMkLst>
            <pc:docMk/>
            <pc:sldMk cId="1763369227" sldId="292"/>
            <ac:spMk id="5" creationId="{F43EFC75-D61F-4CEA-9817-11CC86030557}"/>
          </ac:spMkLst>
        </pc:spChg>
        <pc:spChg chg="add del">
          <ac:chgData name="Lisa Miller" userId="d34db5cf9aa7d692" providerId="LiveId" clId="{FAB51051-DB83-4E6A-AFED-3EB2FD06D2FD}" dt="2024-07-23T09:21:00.595" v="24" actId="26606"/>
          <ac:spMkLst>
            <pc:docMk/>
            <pc:sldMk cId="1763369227" sldId="292"/>
            <ac:spMk id="6" creationId="{3C02F3DD-3E32-4AF8-BFA1-D131A6B4B72D}"/>
          </ac:spMkLst>
        </pc:spChg>
        <pc:spChg chg="add del">
          <ac:chgData name="Lisa Miller" userId="d34db5cf9aa7d692" providerId="LiveId" clId="{FAB51051-DB83-4E6A-AFED-3EB2FD06D2FD}" dt="2024-07-23T09:20:43.199" v="20" actId="26606"/>
          <ac:spMkLst>
            <pc:docMk/>
            <pc:sldMk cId="1763369227" sldId="292"/>
            <ac:spMk id="8" creationId="{C7699994-F930-4BD1-804C-3E97736C3455}"/>
          </ac:spMkLst>
        </pc:spChg>
        <pc:spChg chg="add del">
          <ac:chgData name="Lisa Miller" userId="d34db5cf9aa7d692" providerId="LiveId" clId="{FAB51051-DB83-4E6A-AFED-3EB2FD06D2FD}" dt="2024-07-23T09:20:43.199" v="20" actId="26606"/>
          <ac:spMkLst>
            <pc:docMk/>
            <pc:sldMk cId="1763369227" sldId="292"/>
            <ac:spMk id="10" creationId="{F05E3040-CB0E-4155-9346-CDC0387592EA}"/>
          </ac:spMkLst>
        </pc:spChg>
        <pc:spChg chg="add del mod">
          <ac:chgData name="Lisa Miller" userId="d34db5cf9aa7d692" providerId="LiveId" clId="{FAB51051-DB83-4E6A-AFED-3EB2FD06D2FD}" dt="2024-07-26T00:30:30.906" v="3279" actId="478"/>
          <ac:spMkLst>
            <pc:docMk/>
            <pc:sldMk cId="1763369227" sldId="292"/>
            <ac:spMk id="10" creationId="{F7D575F5-3762-3F3D-676C-C74EDF6BFC2B}"/>
          </ac:spMkLst>
        </pc:spChg>
        <pc:graphicFrameChg chg="add mod">
          <ac:chgData name="Lisa Miller" userId="d34db5cf9aa7d692" providerId="LiveId" clId="{FAB51051-DB83-4E6A-AFED-3EB2FD06D2FD}" dt="2024-07-26T02:55:16.657" v="3878" actId="1076"/>
          <ac:graphicFrameMkLst>
            <pc:docMk/>
            <pc:sldMk cId="1763369227" sldId="292"/>
            <ac:graphicFrameMk id="8" creationId="{C167E7A4-7FD9-8878-11A2-A417563B73D8}"/>
          </ac:graphicFrameMkLst>
        </pc:graphicFrameChg>
        <pc:picChg chg="add del mod">
          <ac:chgData name="Lisa Miller" userId="d34db5cf9aa7d692" providerId="LiveId" clId="{FAB51051-DB83-4E6A-AFED-3EB2FD06D2FD}" dt="2024-07-26T00:16:55.242" v="3198" actId="478"/>
          <ac:picMkLst>
            <pc:docMk/>
            <pc:sldMk cId="1763369227" sldId="292"/>
            <ac:picMk id="2" creationId="{4B0BA2C0-BC02-4AE9-F2C9-3C8FFBD112BD}"/>
          </ac:picMkLst>
        </pc:picChg>
        <pc:picChg chg="add mod modCrop">
          <ac:chgData name="Lisa Miller" userId="d34db5cf9aa7d692" providerId="LiveId" clId="{FAB51051-DB83-4E6A-AFED-3EB2FD06D2FD}" dt="2024-07-26T01:08:39.691" v="3557" actId="1076"/>
          <ac:picMkLst>
            <pc:docMk/>
            <pc:sldMk cId="1763369227" sldId="292"/>
            <ac:picMk id="3" creationId="{ABC8BC56-9AED-AB8C-14A3-66B5A8770875}"/>
          </ac:picMkLst>
        </pc:picChg>
        <pc:picChg chg="add del">
          <ac:chgData name="Lisa Miller" userId="d34db5cf9aa7d692" providerId="LiveId" clId="{FAB51051-DB83-4E6A-AFED-3EB2FD06D2FD}" dt="2024-07-26T00:22:21.659" v="3226" actId="478"/>
          <ac:picMkLst>
            <pc:docMk/>
            <pc:sldMk cId="1763369227" sldId="292"/>
            <ac:picMk id="9" creationId="{70DBCD86-866C-87D4-791C-753C45DAA82F}"/>
          </ac:picMkLst>
        </pc:picChg>
        <pc:picChg chg="add del mod">
          <ac:chgData name="Lisa Miller" userId="d34db5cf9aa7d692" providerId="LiveId" clId="{FAB51051-DB83-4E6A-AFED-3EB2FD06D2FD}" dt="2024-07-26T00:49:05.825" v="3346" actId="21"/>
          <ac:picMkLst>
            <pc:docMk/>
            <pc:sldMk cId="1763369227" sldId="292"/>
            <ac:picMk id="12" creationId="{D135D5F4-B2EB-7A40-DA13-961CA30B2F26}"/>
          </ac:picMkLst>
        </pc:picChg>
        <pc:picChg chg="add del mod">
          <ac:chgData name="Lisa Miller" userId="d34db5cf9aa7d692" providerId="LiveId" clId="{FAB51051-DB83-4E6A-AFED-3EB2FD06D2FD}" dt="2024-07-26T00:48:32.192" v="3344" actId="21"/>
          <ac:picMkLst>
            <pc:docMk/>
            <pc:sldMk cId="1763369227" sldId="292"/>
            <ac:picMk id="14" creationId="{12E42A5B-58B0-F983-29AC-6A58FF10AB7D}"/>
          </ac:picMkLst>
        </pc:picChg>
        <pc:picChg chg="add del mod">
          <ac:chgData name="Lisa Miller" userId="d34db5cf9aa7d692" providerId="LiveId" clId="{FAB51051-DB83-4E6A-AFED-3EB2FD06D2FD}" dt="2024-07-26T00:48:14.475" v="3342" actId="21"/>
          <ac:picMkLst>
            <pc:docMk/>
            <pc:sldMk cId="1763369227" sldId="292"/>
            <ac:picMk id="16" creationId="{0902DC93-42B0-C696-0C17-F45EDAFBF9AC}"/>
          </ac:picMkLst>
        </pc:picChg>
        <pc:picChg chg="add del mod modCrop">
          <ac:chgData name="Lisa Miller" userId="d34db5cf9aa7d692" providerId="LiveId" clId="{FAB51051-DB83-4E6A-AFED-3EB2FD06D2FD}" dt="2024-07-26T00:59:18.589" v="3386" actId="21"/>
          <ac:picMkLst>
            <pc:docMk/>
            <pc:sldMk cId="1763369227" sldId="292"/>
            <ac:picMk id="17" creationId="{BA60A7DA-2490-5626-E70F-93E342CF39E6}"/>
          </ac:picMkLst>
        </pc:picChg>
        <pc:picChg chg="add del">
          <ac:chgData name="Lisa Miller" userId="d34db5cf9aa7d692" providerId="LiveId" clId="{FAB51051-DB83-4E6A-AFED-3EB2FD06D2FD}" dt="2024-07-26T01:00:59.220" v="3393" actId="478"/>
          <ac:picMkLst>
            <pc:docMk/>
            <pc:sldMk cId="1763369227" sldId="292"/>
            <ac:picMk id="18" creationId="{D19FF8A6-CA70-0208-F128-180190795FC1}"/>
          </ac:picMkLst>
        </pc:picChg>
      </pc:sldChg>
      <pc:sldChg chg="addSp new del ord">
        <pc:chgData name="Lisa Miller" userId="d34db5cf9aa7d692" providerId="LiveId" clId="{FAB51051-DB83-4E6A-AFED-3EB2FD06D2FD}" dt="2024-07-29T21:41:34.849" v="7730" actId="2696"/>
        <pc:sldMkLst>
          <pc:docMk/>
          <pc:sldMk cId="3197022854" sldId="293"/>
        </pc:sldMkLst>
        <pc:picChg chg="add">
          <ac:chgData name="Lisa Miller" userId="d34db5cf9aa7d692" providerId="LiveId" clId="{FAB51051-DB83-4E6A-AFED-3EB2FD06D2FD}" dt="2024-07-26T00:49:14.694" v="3348"/>
          <ac:picMkLst>
            <pc:docMk/>
            <pc:sldMk cId="3197022854" sldId="293"/>
            <ac:picMk id="3" creationId="{07A8E8E7-F0B1-F159-5A2C-2CCDE1193A7E}"/>
          </ac:picMkLst>
        </pc:picChg>
      </pc:sldChg>
      <pc:sldChg chg="addSp delSp modSp new mod ord modTransition setBg modNotesTx">
        <pc:chgData name="Lisa Miller" userId="d34db5cf9aa7d692" providerId="LiveId" clId="{FAB51051-DB83-4E6A-AFED-3EB2FD06D2FD}" dt="2024-07-29T21:44:26.387" v="7758" actId="20577"/>
        <pc:sldMkLst>
          <pc:docMk/>
          <pc:sldMk cId="3623647940" sldId="294"/>
        </pc:sldMkLst>
        <pc:spChg chg="del mod">
          <ac:chgData name="Lisa Miller" userId="d34db5cf9aa7d692" providerId="LiveId" clId="{FAB51051-DB83-4E6A-AFED-3EB2FD06D2FD}" dt="2024-07-26T02:56:04.971" v="3881" actId="478"/>
          <ac:spMkLst>
            <pc:docMk/>
            <pc:sldMk cId="3623647940" sldId="294"/>
            <ac:spMk id="2" creationId="{76372175-236C-F41D-3559-E4A95421BBE1}"/>
          </ac:spMkLst>
        </pc:spChg>
        <pc:spChg chg="add mod">
          <ac:chgData name="Lisa Miller" userId="d34db5cf9aa7d692" providerId="LiveId" clId="{FAB51051-DB83-4E6A-AFED-3EB2FD06D2FD}" dt="2024-07-29T21:43:53.802" v="7737" actId="1076"/>
          <ac:spMkLst>
            <pc:docMk/>
            <pc:sldMk cId="3623647940" sldId="294"/>
            <ac:spMk id="9" creationId="{B17569AD-48BB-91C2-D570-B62BFFA908A8}"/>
          </ac:spMkLst>
        </pc:spChg>
        <pc:spChg chg="add mod">
          <ac:chgData name="Lisa Miller" userId="d34db5cf9aa7d692" providerId="LiveId" clId="{FAB51051-DB83-4E6A-AFED-3EB2FD06D2FD}" dt="2024-07-26T04:01:11.524" v="4580" actId="403"/>
          <ac:spMkLst>
            <pc:docMk/>
            <pc:sldMk cId="3623647940" sldId="294"/>
            <ac:spMk id="12" creationId="{826D621E-FA8F-240D-D6DD-E8BEF10B3E34}"/>
          </ac:spMkLst>
        </pc:spChg>
        <pc:spChg chg="mod">
          <ac:chgData name="Lisa Miller" userId="d34db5cf9aa7d692" providerId="LiveId" clId="{FAB51051-DB83-4E6A-AFED-3EB2FD06D2FD}" dt="2024-07-26T03:41:47.985" v="4515" actId="18245"/>
          <ac:spMkLst>
            <pc:docMk/>
            <pc:sldMk cId="3623647940" sldId="294"/>
            <ac:spMk id="14" creationId="{15115C05-FE75-AEAC-CF73-353917A9292F}"/>
          </ac:spMkLst>
        </pc:spChg>
        <pc:spChg chg="mod">
          <ac:chgData name="Lisa Miller" userId="d34db5cf9aa7d692" providerId="LiveId" clId="{FAB51051-DB83-4E6A-AFED-3EB2FD06D2FD}" dt="2024-07-26T03:41:47.985" v="4515" actId="18245"/>
          <ac:spMkLst>
            <pc:docMk/>
            <pc:sldMk cId="3623647940" sldId="294"/>
            <ac:spMk id="15" creationId="{5ADD78C2-1D93-1895-3B61-00BC11C05BCD}"/>
          </ac:spMkLst>
        </pc:spChg>
        <pc:spChg chg="mod">
          <ac:chgData name="Lisa Miller" userId="d34db5cf9aa7d692" providerId="LiveId" clId="{FAB51051-DB83-4E6A-AFED-3EB2FD06D2FD}" dt="2024-07-26T03:41:47.985" v="4515" actId="18245"/>
          <ac:spMkLst>
            <pc:docMk/>
            <pc:sldMk cId="3623647940" sldId="294"/>
            <ac:spMk id="16" creationId="{A7F97547-6A59-A657-6DA0-2A3E38F61431}"/>
          </ac:spMkLst>
        </pc:spChg>
        <pc:spChg chg="mod">
          <ac:chgData name="Lisa Miller" userId="d34db5cf9aa7d692" providerId="LiveId" clId="{FAB51051-DB83-4E6A-AFED-3EB2FD06D2FD}" dt="2024-07-26T03:41:47.985" v="4515" actId="18245"/>
          <ac:spMkLst>
            <pc:docMk/>
            <pc:sldMk cId="3623647940" sldId="294"/>
            <ac:spMk id="17" creationId="{B7F8A0D2-7FC3-7FFE-7A70-9E3ACE7DDCFF}"/>
          </ac:spMkLst>
        </pc:spChg>
        <pc:spChg chg="mod">
          <ac:chgData name="Lisa Miller" userId="d34db5cf9aa7d692" providerId="LiveId" clId="{FAB51051-DB83-4E6A-AFED-3EB2FD06D2FD}" dt="2024-07-26T03:41:47.985" v="4515" actId="18245"/>
          <ac:spMkLst>
            <pc:docMk/>
            <pc:sldMk cId="3623647940" sldId="294"/>
            <ac:spMk id="18" creationId="{73130E58-4E98-5CDC-7CC0-04739DE26A70}"/>
          </ac:spMkLst>
        </pc:spChg>
        <pc:spChg chg="mod">
          <ac:chgData name="Lisa Miller" userId="d34db5cf9aa7d692" providerId="LiveId" clId="{FAB51051-DB83-4E6A-AFED-3EB2FD06D2FD}" dt="2024-07-26T03:41:43.262" v="4514" actId="18245"/>
          <ac:spMkLst>
            <pc:docMk/>
            <pc:sldMk cId="3623647940" sldId="294"/>
            <ac:spMk id="19" creationId="{5D283D74-E592-E1A6-F727-2F2200295D84}"/>
          </ac:spMkLst>
        </pc:spChg>
        <pc:spChg chg="add mod">
          <ac:chgData name="Lisa Miller" userId="d34db5cf9aa7d692" providerId="LiveId" clId="{FAB51051-DB83-4E6A-AFED-3EB2FD06D2FD}" dt="2024-07-26T04:01:07.477" v="4579" actId="1076"/>
          <ac:spMkLst>
            <pc:docMk/>
            <pc:sldMk cId="3623647940" sldId="294"/>
            <ac:spMk id="22" creationId="{6D1426D8-79D4-CD1B-034A-28F9BE5C3596}"/>
          </ac:spMkLst>
        </pc:spChg>
        <pc:grpChg chg="mod">
          <ac:chgData name="Lisa Miller" userId="d34db5cf9aa7d692" providerId="LiveId" clId="{FAB51051-DB83-4E6A-AFED-3EB2FD06D2FD}" dt="2024-07-26T03:41:47.985" v="4515" actId="18245"/>
          <ac:grpSpMkLst>
            <pc:docMk/>
            <pc:sldMk cId="3623647940" sldId="294"/>
            <ac:grpSpMk id="13" creationId="{13A4358F-05AA-342A-5B88-63B550983FDC}"/>
          </ac:grpSpMkLst>
        </pc:grpChg>
        <pc:graphicFrameChg chg="add del mod modGraphic">
          <ac:chgData name="Lisa Miller" userId="d34db5cf9aa7d692" providerId="LiveId" clId="{FAB51051-DB83-4E6A-AFED-3EB2FD06D2FD}" dt="2024-07-26T04:10:52.512" v="4652" actId="207"/>
          <ac:graphicFrameMkLst>
            <pc:docMk/>
            <pc:sldMk cId="3623647940" sldId="294"/>
            <ac:graphicFrameMk id="10" creationId="{B4A2A13C-0B2C-19EA-4A64-FF9478752DC4}"/>
          </ac:graphicFrameMkLst>
        </pc:graphicFrameChg>
        <pc:graphicFrameChg chg="add del modGraphic">
          <ac:chgData name="Lisa Miller" userId="d34db5cf9aa7d692" providerId="LiveId" clId="{FAB51051-DB83-4E6A-AFED-3EB2FD06D2FD}" dt="2024-07-26T03:32:36.633" v="4473" actId="1032"/>
          <ac:graphicFrameMkLst>
            <pc:docMk/>
            <pc:sldMk cId="3623647940" sldId="294"/>
            <ac:graphicFrameMk id="11" creationId="{759513EE-BEA2-C4EE-02E2-A9E3D89791B2}"/>
          </ac:graphicFrameMkLst>
        </pc:graphicFrameChg>
        <pc:picChg chg="add mod">
          <ac:chgData name="Lisa Miller" userId="d34db5cf9aa7d692" providerId="LiveId" clId="{FAB51051-DB83-4E6A-AFED-3EB2FD06D2FD}" dt="2024-07-26T03:49:17.948" v="4526" actId="1076"/>
          <ac:picMkLst>
            <pc:docMk/>
            <pc:sldMk cId="3623647940" sldId="294"/>
            <ac:picMk id="4" creationId="{CB8301AC-9A8E-56CE-4150-2F545CA22F38}"/>
          </ac:picMkLst>
        </pc:picChg>
        <pc:picChg chg="add del mod">
          <ac:chgData name="Lisa Miller" userId="d34db5cf9aa7d692" providerId="LiveId" clId="{FAB51051-DB83-4E6A-AFED-3EB2FD06D2FD}" dt="2024-07-26T03:04:50.368" v="3901" actId="478"/>
          <ac:picMkLst>
            <pc:docMk/>
            <pc:sldMk cId="3623647940" sldId="294"/>
            <ac:picMk id="6" creationId="{FCD71BEE-153E-9470-7B39-D4BA9E2E297B}"/>
          </ac:picMkLst>
        </pc:picChg>
        <pc:picChg chg="add del mod">
          <ac:chgData name="Lisa Miller" userId="d34db5cf9aa7d692" providerId="LiveId" clId="{FAB51051-DB83-4E6A-AFED-3EB2FD06D2FD}" dt="2024-07-26T03:08:35.306" v="3904" actId="21"/>
          <ac:picMkLst>
            <pc:docMk/>
            <pc:sldMk cId="3623647940" sldId="294"/>
            <ac:picMk id="8" creationId="{68D01A8F-49FE-7866-49AC-F3C7C100E73A}"/>
          </ac:picMkLst>
        </pc:picChg>
        <pc:picChg chg="add del mod">
          <ac:chgData name="Lisa Miller" userId="d34db5cf9aa7d692" providerId="LiveId" clId="{FAB51051-DB83-4E6A-AFED-3EB2FD06D2FD}" dt="2024-07-26T03:59:09.608" v="4565" actId="1076"/>
          <ac:picMkLst>
            <pc:docMk/>
            <pc:sldMk cId="3623647940" sldId="294"/>
            <ac:picMk id="20" creationId="{A330B44B-0001-4C0E-FFF3-0DCF06417044}"/>
          </ac:picMkLst>
        </pc:picChg>
      </pc:sldChg>
      <pc:sldChg chg="add del">
        <pc:chgData name="Lisa Miller" userId="d34db5cf9aa7d692" providerId="LiveId" clId="{FAB51051-DB83-4E6A-AFED-3EB2FD06D2FD}" dt="2024-07-26T01:00:49.486" v="3392"/>
        <pc:sldMkLst>
          <pc:docMk/>
          <pc:sldMk cId="1991272431" sldId="295"/>
        </pc:sldMkLst>
      </pc:sldChg>
      <pc:sldChg chg="addSp new del">
        <pc:chgData name="Lisa Miller" userId="d34db5cf9aa7d692" providerId="LiveId" clId="{FAB51051-DB83-4E6A-AFED-3EB2FD06D2FD}" dt="2024-07-26T01:00:32.948" v="3388" actId="2696"/>
        <pc:sldMkLst>
          <pc:docMk/>
          <pc:sldMk cId="2294372800" sldId="295"/>
        </pc:sldMkLst>
        <pc:picChg chg="add">
          <ac:chgData name="Lisa Miller" userId="d34db5cf9aa7d692" providerId="LiveId" clId="{FAB51051-DB83-4E6A-AFED-3EB2FD06D2FD}" dt="2024-07-26T00:59:20.959" v="3387"/>
          <ac:picMkLst>
            <pc:docMk/>
            <pc:sldMk cId="2294372800" sldId="295"/>
            <ac:picMk id="3" creationId="{DC4A39C0-F03E-2224-EF52-900D5D5A9612}"/>
          </ac:picMkLst>
        </pc:picChg>
      </pc:sldChg>
      <pc:sldChg chg="addSp delSp modSp new mod ord setBg chgLayout modNotesTx">
        <pc:chgData name="Lisa Miller" userId="d34db5cf9aa7d692" providerId="LiveId" clId="{FAB51051-DB83-4E6A-AFED-3EB2FD06D2FD}" dt="2024-07-29T21:51:46.825" v="7782"/>
        <pc:sldMkLst>
          <pc:docMk/>
          <pc:sldMk cId="4186210069" sldId="296"/>
        </pc:sldMkLst>
        <pc:spChg chg="del mod ord">
          <ac:chgData name="Lisa Miller" userId="d34db5cf9aa7d692" providerId="LiveId" clId="{FAB51051-DB83-4E6A-AFED-3EB2FD06D2FD}" dt="2024-07-29T17:58:38.437" v="6247" actId="478"/>
          <ac:spMkLst>
            <pc:docMk/>
            <pc:sldMk cId="4186210069" sldId="296"/>
            <ac:spMk id="2" creationId="{0E363390-EB42-C5A3-4A9D-A47D68DF1BB3}"/>
          </ac:spMkLst>
        </pc:spChg>
        <pc:spChg chg="add del mod">
          <ac:chgData name="Lisa Miller" userId="d34db5cf9aa7d692" providerId="LiveId" clId="{FAB51051-DB83-4E6A-AFED-3EB2FD06D2FD}" dt="2024-07-29T18:21:40.453" v="6373" actId="21"/>
          <ac:spMkLst>
            <pc:docMk/>
            <pc:sldMk cId="4186210069" sldId="296"/>
            <ac:spMk id="4" creationId="{D604AD43-46DA-E623-CD83-6FED3C6CA595}"/>
          </ac:spMkLst>
        </pc:spChg>
        <pc:spChg chg="add del">
          <ac:chgData name="Lisa Miller" userId="d34db5cf9aa7d692" providerId="LiveId" clId="{FAB51051-DB83-4E6A-AFED-3EB2FD06D2FD}" dt="2024-07-29T20:58:09.569" v="7444" actId="26606"/>
          <ac:spMkLst>
            <pc:docMk/>
            <pc:sldMk cId="4186210069" sldId="296"/>
            <ac:spMk id="15" creationId="{E1750109-3B91-4506-B997-0CD8E35A1488}"/>
          </ac:spMkLst>
        </pc:spChg>
        <pc:spChg chg="add del">
          <ac:chgData name="Lisa Miller" userId="d34db5cf9aa7d692" providerId="LiveId" clId="{FAB51051-DB83-4E6A-AFED-3EB2FD06D2FD}" dt="2024-07-29T20:58:09.569" v="7444" actId="26606"/>
          <ac:spMkLst>
            <pc:docMk/>
            <pc:sldMk cId="4186210069" sldId="296"/>
            <ac:spMk id="17" creationId="{E72D8D1B-59F6-4FF3-8547-9BBB6129F2FA}"/>
          </ac:spMkLst>
        </pc:spChg>
        <pc:spChg chg="add del">
          <ac:chgData name="Lisa Miller" userId="d34db5cf9aa7d692" providerId="LiveId" clId="{FAB51051-DB83-4E6A-AFED-3EB2FD06D2FD}" dt="2024-07-29T20:58:09.569" v="7444" actId="26606"/>
          <ac:spMkLst>
            <pc:docMk/>
            <pc:sldMk cId="4186210069" sldId="296"/>
            <ac:spMk id="19" creationId="{14044C96-7CFD-44DB-A579-D77B0D37C681}"/>
          </ac:spMkLst>
        </pc:spChg>
        <pc:spChg chg="add del">
          <ac:chgData name="Lisa Miller" userId="d34db5cf9aa7d692" providerId="LiveId" clId="{FAB51051-DB83-4E6A-AFED-3EB2FD06D2FD}" dt="2024-07-29T20:58:09.569" v="7444" actId="26606"/>
          <ac:spMkLst>
            <pc:docMk/>
            <pc:sldMk cId="4186210069" sldId="296"/>
            <ac:spMk id="21" creationId="{8FC8C21F-9484-4A71-ABFA-6C10682FAC3E}"/>
          </ac:spMkLst>
        </pc:spChg>
        <pc:spChg chg="add del">
          <ac:chgData name="Lisa Miller" userId="d34db5cf9aa7d692" providerId="LiveId" clId="{FAB51051-DB83-4E6A-AFED-3EB2FD06D2FD}" dt="2024-07-29T20:58:09.569" v="7444" actId="26606"/>
          <ac:spMkLst>
            <pc:docMk/>
            <pc:sldMk cId="4186210069" sldId="296"/>
            <ac:spMk id="23" creationId="{2C444748-5A8D-4B53-89FE-42B455DFA2D1}"/>
          </ac:spMkLst>
        </pc:spChg>
        <pc:spChg chg="add mod ord">
          <ac:chgData name="Lisa Miller" userId="d34db5cf9aa7d692" providerId="LiveId" clId="{FAB51051-DB83-4E6A-AFED-3EB2FD06D2FD}" dt="2024-07-29T21:49:44.059" v="7773" actId="1076"/>
          <ac:spMkLst>
            <pc:docMk/>
            <pc:sldMk cId="4186210069" sldId="296"/>
            <ac:spMk id="24" creationId="{318C506C-992F-2623-ED93-1F0C4BE63722}"/>
          </ac:spMkLst>
        </pc:spChg>
        <pc:spChg chg="add del">
          <ac:chgData name="Lisa Miller" userId="d34db5cf9aa7d692" providerId="LiveId" clId="{FAB51051-DB83-4E6A-AFED-3EB2FD06D2FD}" dt="2024-07-29T20:58:09.569" v="7444" actId="26606"/>
          <ac:spMkLst>
            <pc:docMk/>
            <pc:sldMk cId="4186210069" sldId="296"/>
            <ac:spMk id="25" creationId="{F4FFA271-A10A-4AC3-8F06-E3313A197A80}"/>
          </ac:spMkLst>
        </pc:spChg>
        <pc:spChg chg="add del">
          <ac:chgData name="Lisa Miller" userId="d34db5cf9aa7d692" providerId="LiveId" clId="{FAB51051-DB83-4E6A-AFED-3EB2FD06D2FD}" dt="2024-07-29T21:27:44.589" v="7684" actId="11529"/>
          <ac:spMkLst>
            <pc:docMk/>
            <pc:sldMk cId="4186210069" sldId="296"/>
            <ac:spMk id="27" creationId="{6144495C-F4B7-5E87-FAC9-A8FE3F6105D4}"/>
          </ac:spMkLst>
        </pc:spChg>
        <pc:spChg chg="add">
          <ac:chgData name="Lisa Miller" userId="d34db5cf9aa7d692" providerId="LiveId" clId="{FAB51051-DB83-4E6A-AFED-3EB2FD06D2FD}" dt="2024-07-29T20:58:09.569" v="7444" actId="26606"/>
          <ac:spMkLst>
            <pc:docMk/>
            <pc:sldMk cId="4186210069" sldId="296"/>
            <ac:spMk id="30" creationId="{9A72E43A-2FC3-43A9-8E8E-0BF749E66E4F}"/>
          </ac:spMkLst>
        </pc:spChg>
        <pc:picChg chg="add del mod modCrop">
          <ac:chgData name="Lisa Miller" userId="d34db5cf9aa7d692" providerId="LiveId" clId="{FAB51051-DB83-4E6A-AFED-3EB2FD06D2FD}" dt="2024-07-29T18:16:47.955" v="6341" actId="21"/>
          <ac:picMkLst>
            <pc:docMk/>
            <pc:sldMk cId="4186210069" sldId="296"/>
            <ac:picMk id="3" creationId="{FC367DB8-9F87-C6CA-909D-13B208756C37}"/>
          </ac:picMkLst>
        </pc:picChg>
        <pc:picChg chg="add del mod modCrop">
          <ac:chgData name="Lisa Miller" userId="d34db5cf9aa7d692" providerId="LiveId" clId="{FAB51051-DB83-4E6A-AFED-3EB2FD06D2FD}" dt="2024-07-29T18:02:43.807" v="6273" actId="21"/>
          <ac:picMkLst>
            <pc:docMk/>
            <pc:sldMk cId="4186210069" sldId="296"/>
            <ac:picMk id="5" creationId="{A31E248A-889A-DD43-924C-2867A107EB96}"/>
          </ac:picMkLst>
        </pc:picChg>
        <pc:picChg chg="add del mod ord">
          <ac:chgData name="Lisa Miller" userId="d34db5cf9aa7d692" providerId="LiveId" clId="{FAB51051-DB83-4E6A-AFED-3EB2FD06D2FD}" dt="2024-07-29T20:58:28.081" v="7448" actId="478"/>
          <ac:picMkLst>
            <pc:docMk/>
            <pc:sldMk cId="4186210069" sldId="296"/>
            <ac:picMk id="6" creationId="{87D462AB-9FEF-FF25-D52F-BA3935CEA338}"/>
          </ac:picMkLst>
        </pc:picChg>
        <pc:picChg chg="add mod ord">
          <ac:chgData name="Lisa Miller" userId="d34db5cf9aa7d692" providerId="LiveId" clId="{FAB51051-DB83-4E6A-AFED-3EB2FD06D2FD}" dt="2024-07-29T21:05:51.249" v="7492" actId="1076"/>
          <ac:picMkLst>
            <pc:docMk/>
            <pc:sldMk cId="4186210069" sldId="296"/>
            <ac:picMk id="7" creationId="{96DF8611-CDEE-2B48-4F24-83E2DD7690DF}"/>
          </ac:picMkLst>
        </pc:picChg>
        <pc:picChg chg="add mod">
          <ac:chgData name="Lisa Miller" userId="d34db5cf9aa7d692" providerId="LiveId" clId="{FAB51051-DB83-4E6A-AFED-3EB2FD06D2FD}" dt="2024-07-29T20:58:09.569" v="7444" actId="26606"/>
          <ac:picMkLst>
            <pc:docMk/>
            <pc:sldMk cId="4186210069" sldId="296"/>
            <ac:picMk id="8" creationId="{A2293C38-F89C-DC6E-0F13-B25F4603E7A7}"/>
          </ac:picMkLst>
        </pc:picChg>
        <pc:picChg chg="add mod ord modCrop">
          <ac:chgData name="Lisa Miller" userId="d34db5cf9aa7d692" providerId="LiveId" clId="{FAB51051-DB83-4E6A-AFED-3EB2FD06D2FD}" dt="2024-07-29T21:21:23.133" v="7572" actId="14100"/>
          <ac:picMkLst>
            <pc:docMk/>
            <pc:sldMk cId="4186210069" sldId="296"/>
            <ac:picMk id="9" creationId="{A207273A-D952-A903-F1FA-2FDF2FCB815E}"/>
          </ac:picMkLst>
        </pc:picChg>
        <pc:picChg chg="add del mod ord">
          <ac:chgData name="Lisa Miller" userId="d34db5cf9aa7d692" providerId="LiveId" clId="{FAB51051-DB83-4E6A-AFED-3EB2FD06D2FD}" dt="2024-07-29T21:08:26.400" v="7507" actId="478"/>
          <ac:picMkLst>
            <pc:docMk/>
            <pc:sldMk cId="4186210069" sldId="296"/>
            <ac:picMk id="10" creationId="{AAC694E9-9D80-7764-0AD3-B6A0556F3AC0}"/>
          </ac:picMkLst>
        </pc:picChg>
        <pc:picChg chg="add del mod modCrop">
          <ac:chgData name="Lisa Miller" userId="d34db5cf9aa7d692" providerId="LiveId" clId="{FAB51051-DB83-4E6A-AFED-3EB2FD06D2FD}" dt="2024-07-29T21:17:44.446" v="7553" actId="478"/>
          <ac:picMkLst>
            <pc:docMk/>
            <pc:sldMk cId="4186210069" sldId="296"/>
            <ac:picMk id="11" creationId="{C40C72A1-D453-D445-CF10-4EC3EEA51FC2}"/>
          </ac:picMkLst>
        </pc:picChg>
        <pc:picChg chg="add mod ord">
          <ac:chgData name="Lisa Miller" userId="d34db5cf9aa7d692" providerId="LiveId" clId="{FAB51051-DB83-4E6A-AFED-3EB2FD06D2FD}" dt="2024-07-29T21:50:44.252" v="7780" actId="1076"/>
          <ac:picMkLst>
            <pc:docMk/>
            <pc:sldMk cId="4186210069" sldId="296"/>
            <ac:picMk id="12" creationId="{F1A5C1A1-EEB7-C6B8-E1DF-E13AD47FAD6A}"/>
          </ac:picMkLst>
        </pc:picChg>
        <pc:picChg chg="add mod modCrop">
          <ac:chgData name="Lisa Miller" userId="d34db5cf9aa7d692" providerId="LiveId" clId="{FAB51051-DB83-4E6A-AFED-3EB2FD06D2FD}" dt="2024-07-29T21:09:41.547" v="7517" actId="1076"/>
          <ac:picMkLst>
            <pc:docMk/>
            <pc:sldMk cId="4186210069" sldId="296"/>
            <ac:picMk id="13" creationId="{0599DD08-B863-551F-5FA8-5E6D8343DDF1}"/>
          </ac:picMkLst>
        </pc:picChg>
        <pc:picChg chg="add del">
          <ac:chgData name="Lisa Miller" userId="d34db5cf9aa7d692" providerId="LiveId" clId="{FAB51051-DB83-4E6A-AFED-3EB2FD06D2FD}" dt="2024-07-29T21:11:20.019" v="7520" actId="478"/>
          <ac:picMkLst>
            <pc:docMk/>
            <pc:sldMk cId="4186210069" sldId="296"/>
            <ac:picMk id="14" creationId="{DB3E9DF9-7152-1E20-FBDA-13472313E42E}"/>
          </ac:picMkLst>
        </pc:picChg>
        <pc:picChg chg="add mod modCrop">
          <ac:chgData name="Lisa Miller" userId="d34db5cf9aa7d692" providerId="LiveId" clId="{FAB51051-DB83-4E6A-AFED-3EB2FD06D2FD}" dt="2024-07-29T21:16:28.472" v="7549" actId="14100"/>
          <ac:picMkLst>
            <pc:docMk/>
            <pc:sldMk cId="4186210069" sldId="296"/>
            <ac:picMk id="18" creationId="{175727B8-CFE9-48E0-205F-EE7E61D37447}"/>
          </ac:picMkLst>
        </pc:picChg>
        <pc:picChg chg="add mod modCrop">
          <ac:chgData name="Lisa Miller" userId="d34db5cf9aa7d692" providerId="LiveId" clId="{FAB51051-DB83-4E6A-AFED-3EB2FD06D2FD}" dt="2024-07-29T21:21:07.281" v="7571" actId="14100"/>
          <ac:picMkLst>
            <pc:docMk/>
            <pc:sldMk cId="4186210069" sldId="296"/>
            <ac:picMk id="22" creationId="{4CF0DE8B-0E1D-00E5-C39C-08F8781067DC}"/>
          </ac:picMkLst>
        </pc:picChg>
        <pc:picChg chg="add del mod modCrop">
          <ac:chgData name="Lisa Miller" userId="d34db5cf9aa7d692" providerId="LiveId" clId="{FAB51051-DB83-4E6A-AFED-3EB2FD06D2FD}" dt="2024-07-29T21:38:01.191" v="7720" actId="478"/>
          <ac:picMkLst>
            <pc:docMk/>
            <pc:sldMk cId="4186210069" sldId="296"/>
            <ac:picMk id="26" creationId="{5F5AF388-7FA1-283B-659B-B0AD7CEAEFA8}"/>
          </ac:picMkLst>
        </pc:picChg>
        <pc:cxnChg chg="add mod">
          <ac:chgData name="Lisa Miller" userId="d34db5cf9aa7d692" providerId="LiveId" clId="{FAB51051-DB83-4E6A-AFED-3EB2FD06D2FD}" dt="2024-07-29T21:49:49.047" v="7774" actId="1076"/>
          <ac:cxnSpMkLst>
            <pc:docMk/>
            <pc:sldMk cId="4186210069" sldId="296"/>
            <ac:cxnSpMk id="29" creationId="{ED1A7318-FAC3-CCCC-0120-F8A63199C1BC}"/>
          </ac:cxnSpMkLst>
        </pc:cxnChg>
      </pc:sldChg>
      <pc:sldChg chg="addSp modSp new del mod ord setBg">
        <pc:chgData name="Lisa Miller" userId="d34db5cf9aa7d692" providerId="LiveId" clId="{FAB51051-DB83-4E6A-AFED-3EB2FD06D2FD}" dt="2024-07-29T21:40:09.986" v="7723" actId="2696"/>
        <pc:sldMkLst>
          <pc:docMk/>
          <pc:sldMk cId="3098943325" sldId="297"/>
        </pc:sldMkLst>
        <pc:spChg chg="mod ord">
          <ac:chgData name="Lisa Miller" userId="d34db5cf9aa7d692" providerId="LiveId" clId="{FAB51051-DB83-4E6A-AFED-3EB2FD06D2FD}" dt="2024-07-28T21:51:49.460" v="4726" actId="26606"/>
          <ac:spMkLst>
            <pc:docMk/>
            <pc:sldMk cId="3098943325" sldId="297"/>
            <ac:spMk id="2" creationId="{7268A097-9512-5FA5-9036-C01A9DBBBA47}"/>
          </ac:spMkLst>
        </pc:spChg>
        <pc:picChg chg="add mod">
          <ac:chgData name="Lisa Miller" userId="d34db5cf9aa7d692" providerId="LiveId" clId="{FAB51051-DB83-4E6A-AFED-3EB2FD06D2FD}" dt="2024-07-28T21:51:49.460" v="4726" actId="26606"/>
          <ac:picMkLst>
            <pc:docMk/>
            <pc:sldMk cId="3098943325" sldId="297"/>
            <ac:picMk id="4" creationId="{B4393B7A-657B-EF2A-3C96-1851BABC3FD7}"/>
          </ac:picMkLst>
        </pc:picChg>
      </pc:sldChg>
      <pc:sldChg chg="addSp delSp modSp new mod ord setBg modNotesTx">
        <pc:chgData name="Lisa Miller" userId="d34db5cf9aa7d692" providerId="LiveId" clId="{FAB51051-DB83-4E6A-AFED-3EB2FD06D2FD}" dt="2024-07-29T21:58:30.241" v="7841" actId="6549"/>
        <pc:sldMkLst>
          <pc:docMk/>
          <pc:sldMk cId="2044552803" sldId="298"/>
        </pc:sldMkLst>
        <pc:spChg chg="del mod ord">
          <ac:chgData name="Lisa Miller" userId="d34db5cf9aa7d692" providerId="LiveId" clId="{FAB51051-DB83-4E6A-AFED-3EB2FD06D2FD}" dt="2024-07-28T23:35:40.170" v="5380" actId="478"/>
          <ac:spMkLst>
            <pc:docMk/>
            <pc:sldMk cId="2044552803" sldId="298"/>
            <ac:spMk id="2" creationId="{FEA6A7A0-9159-C627-9664-120F19309606}"/>
          </ac:spMkLst>
        </pc:spChg>
        <pc:graphicFrameChg chg="add mod">
          <ac:chgData name="Lisa Miller" userId="d34db5cf9aa7d692" providerId="LiveId" clId="{FAB51051-DB83-4E6A-AFED-3EB2FD06D2FD}" dt="2024-07-29T19:55:01.621" v="6980" actId="20577"/>
          <ac:graphicFrameMkLst>
            <pc:docMk/>
            <pc:sldMk cId="2044552803" sldId="298"/>
            <ac:graphicFrameMk id="8" creationId="{AC9E011E-1EB5-13AF-1A89-E5453A88308E}"/>
          </ac:graphicFrameMkLst>
        </pc:graphicFrameChg>
        <pc:picChg chg="add mod">
          <ac:chgData name="Lisa Miller" userId="d34db5cf9aa7d692" providerId="LiveId" clId="{FAB51051-DB83-4E6A-AFED-3EB2FD06D2FD}" dt="2024-07-28T21:51:26.990" v="4724" actId="26606"/>
          <ac:picMkLst>
            <pc:docMk/>
            <pc:sldMk cId="2044552803" sldId="298"/>
            <ac:picMk id="4" creationId="{814274AA-F6E5-4C3F-439E-6FFD6D17A488}"/>
          </ac:picMkLst>
        </pc:picChg>
      </pc:sldChg>
      <pc:sldChg chg="addSp modSp new del mod ord setBg">
        <pc:chgData name="Lisa Miller" userId="d34db5cf9aa7d692" providerId="LiveId" clId="{FAB51051-DB83-4E6A-AFED-3EB2FD06D2FD}" dt="2024-07-29T21:39:34.771" v="7721" actId="2696"/>
        <pc:sldMkLst>
          <pc:docMk/>
          <pc:sldMk cId="2484493188" sldId="299"/>
        </pc:sldMkLst>
        <pc:spChg chg="mod ord">
          <ac:chgData name="Lisa Miller" userId="d34db5cf9aa7d692" providerId="LiveId" clId="{FAB51051-DB83-4E6A-AFED-3EB2FD06D2FD}" dt="2024-07-28T21:52:30.361" v="4728" actId="26606"/>
          <ac:spMkLst>
            <pc:docMk/>
            <pc:sldMk cId="2484493188" sldId="299"/>
            <ac:spMk id="2" creationId="{FC3933E6-304D-5CA9-78FE-9401FD745B87}"/>
          </ac:spMkLst>
        </pc:spChg>
        <pc:picChg chg="add mod">
          <ac:chgData name="Lisa Miller" userId="d34db5cf9aa7d692" providerId="LiveId" clId="{FAB51051-DB83-4E6A-AFED-3EB2FD06D2FD}" dt="2024-07-28T21:52:30.361" v="4728" actId="26606"/>
          <ac:picMkLst>
            <pc:docMk/>
            <pc:sldMk cId="2484493188" sldId="299"/>
            <ac:picMk id="4" creationId="{62AB9430-C6D3-95FE-18BB-868CF39478DC}"/>
          </ac:picMkLst>
        </pc:picChg>
      </pc:sldChg>
      <pc:sldChg chg="modSp modNotesTx">
        <pc:chgData name="Lisa Miller" userId="d34db5cf9aa7d692" providerId="LiveId" clId="{FAB51051-DB83-4E6A-AFED-3EB2FD06D2FD}" dt="2024-07-29T21:57:46.113" v="7835" actId="20577"/>
        <pc:sldMkLst>
          <pc:docMk/>
          <pc:sldMk cId="224752681" sldId="300"/>
        </pc:sldMkLst>
        <pc:spChg chg="del mod ord">
          <ac:chgData name="Lisa Miller" userId="d34db5cf9aa7d692" providerId="LiveId" clId="{FAB51051-DB83-4E6A-AFED-3EB2FD06D2FD}" dt="2024-07-28T22:57:19.302" v="5226" actId="478"/>
          <ac:spMkLst>
            <pc:docMk/>
            <pc:sldMk cId="224752681" sldId="300"/>
            <ac:spMk id="2" creationId="{19E1E4E0-8741-246C-27C4-86683C29F93D}"/>
          </ac:spMkLst>
        </pc:spChg>
        <pc:spChg chg="add del">
          <ac:chgData name="Lisa Miller" userId="d34db5cf9aa7d692" providerId="LiveId" clId="{FAB51051-DB83-4E6A-AFED-3EB2FD06D2FD}" dt="2024-07-28T21:54:05.057" v="4734" actId="22"/>
          <ac:spMkLst>
            <pc:docMk/>
            <pc:sldMk cId="224752681" sldId="300"/>
            <ac:spMk id="6" creationId="{1F793CDD-AFD8-E3C5-8ACD-BBA9E9466DC4}"/>
          </ac:spMkLst>
        </pc:spChg>
        <pc:graphicFrameChg chg="add del">
          <ac:chgData name="Lisa Miller" userId="d34db5cf9aa7d692" providerId="LiveId" clId="{FAB51051-DB83-4E6A-AFED-3EB2FD06D2FD}" dt="2024-07-28T22:04:12.296" v="4755" actId="478"/>
          <ac:graphicFrameMkLst>
            <pc:docMk/>
            <pc:sldMk cId="224752681" sldId="300"/>
            <ac:graphicFrameMk id="10" creationId="{C19E4B25-66CB-5B50-3F48-AB1878142107}"/>
          </ac:graphicFrameMkLst>
        </pc:graphicFrameChg>
        <pc:graphicFrameChg chg="add del mod modGraphic">
          <ac:chgData name="Lisa Miller" userId="d34db5cf9aa7d692" providerId="LiveId" clId="{FAB51051-DB83-4E6A-AFED-3EB2FD06D2FD}" dt="2024-07-28T22:13:53.821" v="4786" actId="478"/>
          <ac:graphicFrameMkLst>
            <pc:docMk/>
            <pc:sldMk cId="224752681" sldId="300"/>
            <ac:graphicFrameMk id="13" creationId="{75FE100C-2A23-D37A-D7A7-6628993E8EDE}"/>
          </ac:graphicFrameMkLst>
        </pc:graphicFrameChg>
        <pc:graphicFrameChg chg="modGraphic">
          <ac:chgData name="Lisa Miller" userId="d34db5cf9aa7d692" providerId="LiveId" clId="{FAB51051-DB83-4E6A-AFED-3EB2FD06D2FD}" dt="2024-07-28T22:41:23.433" v="5093"/>
          <ac:graphicFrameMkLst>
            <pc:docMk/>
            <pc:sldMk cId="224752681" sldId="300"/>
            <ac:graphicFrameMk id="16" creationId="{9761DDF3-CC60-97FE-7519-E639D2769B28}"/>
          </ac:graphicFrameMkLst>
        </pc:graphicFrameChg>
        <pc:picChg chg="add mod">
          <ac:chgData name="Lisa Miller" userId="d34db5cf9aa7d692" providerId="LiveId" clId="{FAB51051-DB83-4E6A-AFED-3EB2FD06D2FD}" dt="2024-07-28T21:53:29.784" v="4732" actId="26606"/>
          <ac:picMkLst>
            <pc:docMk/>
            <pc:sldMk cId="224752681" sldId="300"/>
            <ac:picMk id="4" creationId="{AF88305D-0C4F-0C7D-5A00-6FC09ADA9559}"/>
          </ac:picMkLst>
        </pc:picChg>
      </pc:sldChg>
      <pc:sldChg chg="addSp delSp modSp new del mod setBg modNotesTx">
        <pc:chgData name="Lisa Miller" userId="d34db5cf9aa7d692" providerId="LiveId" clId="{FAB51051-DB83-4E6A-AFED-3EB2FD06D2FD}" dt="2024-07-29T20:58:32.075" v="7449" actId="2696"/>
        <pc:sldMkLst>
          <pc:docMk/>
          <pc:sldMk cId="2455360794" sldId="301"/>
        </pc:sldMkLst>
        <pc:spChg chg="mod ord">
          <ac:chgData name="Lisa Miller" userId="d34db5cf9aa7d692" providerId="LiveId" clId="{FAB51051-DB83-4E6A-AFED-3EB2FD06D2FD}" dt="2024-07-29T20:23:27.371" v="7262" actId="26606"/>
          <ac:spMkLst>
            <pc:docMk/>
            <pc:sldMk cId="2455360794" sldId="301"/>
            <ac:spMk id="2" creationId="{F3F5786A-947B-1F14-A35E-CFD238BA2E7A}"/>
          </ac:spMkLst>
        </pc:spChg>
        <pc:spChg chg="add del">
          <ac:chgData name="Lisa Miller" userId="d34db5cf9aa7d692" providerId="LiveId" clId="{FAB51051-DB83-4E6A-AFED-3EB2FD06D2FD}" dt="2024-07-29T00:07:19.881" v="5452" actId="26606"/>
          <ac:spMkLst>
            <pc:docMk/>
            <pc:sldMk cId="2455360794" sldId="301"/>
            <ac:spMk id="9" creationId="{9FFD67B9-38BA-48A7-9E86-74782D7F8CE2}"/>
          </ac:spMkLst>
        </pc:spChg>
        <pc:spChg chg="add del">
          <ac:chgData name="Lisa Miller" userId="d34db5cf9aa7d692" providerId="LiveId" clId="{FAB51051-DB83-4E6A-AFED-3EB2FD06D2FD}" dt="2024-07-29T00:07:19.881" v="5452" actId="26606"/>
          <ac:spMkLst>
            <pc:docMk/>
            <pc:sldMk cId="2455360794" sldId="301"/>
            <ac:spMk id="11" creationId="{9F92C291-43B7-4F14-920D-2FCD8D2DF72E}"/>
          </ac:spMkLst>
        </pc:spChg>
        <pc:spChg chg="add del">
          <ac:chgData name="Lisa Miller" userId="d34db5cf9aa7d692" providerId="LiveId" clId="{FAB51051-DB83-4E6A-AFED-3EB2FD06D2FD}" dt="2024-07-29T20:23:27.371" v="7262" actId="26606"/>
          <ac:spMkLst>
            <pc:docMk/>
            <pc:sldMk cId="2455360794" sldId="301"/>
            <ac:spMk id="13" creationId="{7996CBB6-8D24-4FA5-A518-D9D878A40890}"/>
          </ac:spMkLst>
        </pc:spChg>
        <pc:spChg chg="add del">
          <ac:chgData name="Lisa Miller" userId="d34db5cf9aa7d692" providerId="LiveId" clId="{FAB51051-DB83-4E6A-AFED-3EB2FD06D2FD}" dt="2024-07-29T20:23:27.371" v="7262" actId="26606"/>
          <ac:spMkLst>
            <pc:docMk/>
            <pc:sldMk cId="2455360794" sldId="301"/>
            <ac:spMk id="14" creationId="{EE8857F7-F05F-4317-9D97-F35571819445}"/>
          </ac:spMkLst>
        </pc:spChg>
        <pc:picChg chg="add del mod">
          <ac:chgData name="Lisa Miller" userId="d34db5cf9aa7d692" providerId="LiveId" clId="{FAB51051-DB83-4E6A-AFED-3EB2FD06D2FD}" dt="2024-07-29T00:07:54.094" v="5455" actId="21"/>
          <ac:picMkLst>
            <pc:docMk/>
            <pc:sldMk cId="2455360794" sldId="301"/>
            <ac:picMk id="4" creationId="{412303E2-3C8F-0625-6E2E-357F0D0AEECB}"/>
          </ac:picMkLst>
        </pc:picChg>
        <pc:picChg chg="add mod">
          <ac:chgData name="Lisa Miller" userId="d34db5cf9aa7d692" providerId="LiveId" clId="{FAB51051-DB83-4E6A-AFED-3EB2FD06D2FD}" dt="2024-07-29T20:23:27.371" v="7262" actId="26606"/>
          <ac:picMkLst>
            <pc:docMk/>
            <pc:sldMk cId="2455360794" sldId="301"/>
            <ac:picMk id="4" creationId="{C4743E9F-8666-97C1-D943-CC8E8162F402}"/>
          </ac:picMkLst>
        </pc:picChg>
      </pc:sldChg>
      <pc:sldChg chg="addSp delSp modSp new del mod ord setBg">
        <pc:chgData name="Lisa Miller" userId="d34db5cf9aa7d692" providerId="LiveId" clId="{FAB51051-DB83-4E6A-AFED-3EB2FD06D2FD}" dt="2024-07-29T21:39:58.321" v="7722" actId="2696"/>
        <pc:sldMkLst>
          <pc:docMk/>
          <pc:sldMk cId="114224882" sldId="302"/>
        </pc:sldMkLst>
        <pc:spChg chg="mod ord">
          <ac:chgData name="Lisa Miller" userId="d34db5cf9aa7d692" providerId="LiveId" clId="{FAB51051-DB83-4E6A-AFED-3EB2FD06D2FD}" dt="2024-07-29T20:27:43.877" v="7287" actId="26606"/>
          <ac:spMkLst>
            <pc:docMk/>
            <pc:sldMk cId="114224882" sldId="302"/>
            <ac:spMk id="2" creationId="{DB80C869-AB0A-1838-9A9E-E728C0CD9911}"/>
          </ac:spMkLst>
        </pc:spChg>
        <pc:spChg chg="add del">
          <ac:chgData name="Lisa Miller" userId="d34db5cf9aa7d692" providerId="LiveId" clId="{FAB51051-DB83-4E6A-AFED-3EB2FD06D2FD}" dt="2024-07-29T00:00:18.505" v="5443" actId="26606"/>
          <ac:spMkLst>
            <pc:docMk/>
            <pc:sldMk cId="114224882" sldId="302"/>
            <ac:spMk id="11" creationId="{9D258FA2-AEAC-4E69-BCE2-8F16B7F2D5D2}"/>
          </ac:spMkLst>
        </pc:spChg>
        <pc:spChg chg="add del">
          <ac:chgData name="Lisa Miller" userId="d34db5cf9aa7d692" providerId="LiveId" clId="{FAB51051-DB83-4E6A-AFED-3EB2FD06D2FD}" dt="2024-07-29T00:00:18.505" v="5443" actId="26606"/>
          <ac:spMkLst>
            <pc:docMk/>
            <pc:sldMk cId="114224882" sldId="302"/>
            <ac:spMk id="13" creationId="{093EA3BB-C885-4AD0-AA15-8D38560D47D0}"/>
          </ac:spMkLst>
        </pc:spChg>
        <pc:picChg chg="add mod ord">
          <ac:chgData name="Lisa Miller" userId="d34db5cf9aa7d692" providerId="LiveId" clId="{FAB51051-DB83-4E6A-AFED-3EB2FD06D2FD}" dt="2024-07-29T20:27:43.877" v="7287" actId="26606"/>
          <ac:picMkLst>
            <pc:docMk/>
            <pc:sldMk cId="114224882" sldId="302"/>
            <ac:picMk id="3" creationId="{52DAB79C-ABC7-8FA1-C5F5-1FBB78E1D2D1}"/>
          </ac:picMkLst>
        </pc:picChg>
        <pc:picChg chg="add mod">
          <ac:chgData name="Lisa Miller" userId="d34db5cf9aa7d692" providerId="LiveId" clId="{FAB51051-DB83-4E6A-AFED-3EB2FD06D2FD}" dt="2024-07-29T20:27:43.877" v="7287" actId="26606"/>
          <ac:picMkLst>
            <pc:docMk/>
            <pc:sldMk cId="114224882" sldId="302"/>
            <ac:picMk id="4" creationId="{B984C724-8434-7FFF-25CD-5D00E83C3C4A}"/>
          </ac:picMkLst>
        </pc:picChg>
        <pc:picChg chg="add del mod">
          <ac:chgData name="Lisa Miller" userId="d34db5cf9aa7d692" providerId="LiveId" clId="{FAB51051-DB83-4E6A-AFED-3EB2FD06D2FD}" dt="2024-07-28T23:47:36.269" v="5417" actId="21"/>
          <ac:picMkLst>
            <pc:docMk/>
            <pc:sldMk cId="114224882" sldId="302"/>
            <ac:picMk id="4" creationId="{E75411A4-B06E-4C44-5C9D-B9D98E1087AF}"/>
          </ac:picMkLst>
        </pc:picChg>
        <pc:picChg chg="add mod ord">
          <ac:chgData name="Lisa Miller" userId="d34db5cf9aa7d692" providerId="LiveId" clId="{FAB51051-DB83-4E6A-AFED-3EB2FD06D2FD}" dt="2024-07-29T20:27:43.877" v="7287" actId="26606"/>
          <ac:picMkLst>
            <pc:docMk/>
            <pc:sldMk cId="114224882" sldId="302"/>
            <ac:picMk id="5" creationId="{5465F2AD-C9D5-0141-4CAE-CC4025B92ADF}"/>
          </ac:picMkLst>
        </pc:picChg>
        <pc:picChg chg="add del mod ord">
          <ac:chgData name="Lisa Miller" userId="d34db5cf9aa7d692" providerId="LiveId" clId="{FAB51051-DB83-4E6A-AFED-3EB2FD06D2FD}" dt="2024-07-29T21:08:43.584" v="7508" actId="21"/>
          <ac:picMkLst>
            <pc:docMk/>
            <pc:sldMk cId="114224882" sldId="302"/>
            <ac:picMk id="6" creationId="{CC23B509-F947-FA03-240B-95F482A94FEB}"/>
          </ac:picMkLst>
        </pc:picChg>
      </pc:sldChg>
      <pc:sldChg chg="addSp delSp modSp new del mod setBg modNotesTx">
        <pc:chgData name="Lisa Miller" userId="d34db5cf9aa7d692" providerId="LiveId" clId="{FAB51051-DB83-4E6A-AFED-3EB2FD06D2FD}" dt="2024-07-29T21:40:25.838" v="7724" actId="2696"/>
        <pc:sldMkLst>
          <pc:docMk/>
          <pc:sldMk cId="2533248022" sldId="303"/>
        </pc:sldMkLst>
        <pc:spChg chg="del mod">
          <ac:chgData name="Lisa Miller" userId="d34db5cf9aa7d692" providerId="LiveId" clId="{FAB51051-DB83-4E6A-AFED-3EB2FD06D2FD}" dt="2024-07-28T23:47:09.057" v="5414" actId="478"/>
          <ac:spMkLst>
            <pc:docMk/>
            <pc:sldMk cId="2533248022" sldId="303"/>
            <ac:spMk id="2" creationId="{02497BC4-1153-54D6-0290-3438CA010DC6}"/>
          </ac:spMkLst>
        </pc:spChg>
        <pc:spChg chg="add mod">
          <ac:chgData name="Lisa Miller" userId="d34db5cf9aa7d692" providerId="LiveId" clId="{FAB51051-DB83-4E6A-AFED-3EB2FD06D2FD}" dt="2024-07-29T20:28:11.672" v="7288" actId="767"/>
          <ac:spMkLst>
            <pc:docMk/>
            <pc:sldMk cId="2533248022" sldId="303"/>
            <ac:spMk id="3" creationId="{D0DC9196-3141-C013-8D19-645A1D41A73B}"/>
          </ac:spMkLst>
        </pc:spChg>
        <pc:spChg chg="add del">
          <ac:chgData name="Lisa Miller" userId="d34db5cf9aa7d692" providerId="LiveId" clId="{FAB51051-DB83-4E6A-AFED-3EB2FD06D2FD}" dt="2024-07-28T23:49:40.859" v="5424" actId="26606"/>
          <ac:spMkLst>
            <pc:docMk/>
            <pc:sldMk cId="2533248022" sldId="303"/>
            <ac:spMk id="12" creationId="{FABB624F-BF77-4AE1-B71D-2D681D4731B8}"/>
          </ac:spMkLst>
        </pc:spChg>
        <pc:spChg chg="add del">
          <ac:chgData name="Lisa Miller" userId="d34db5cf9aa7d692" providerId="LiveId" clId="{FAB51051-DB83-4E6A-AFED-3EB2FD06D2FD}" dt="2024-07-28T23:52:04.172" v="5427" actId="26606"/>
          <ac:spMkLst>
            <pc:docMk/>
            <pc:sldMk cId="2533248022" sldId="303"/>
            <ac:spMk id="17" creationId="{BE5390C0-EA28-456A-8C95-1CDB808E9DDE}"/>
          </ac:spMkLst>
        </pc:spChg>
        <pc:spChg chg="add del">
          <ac:chgData name="Lisa Miller" userId="d34db5cf9aa7d692" providerId="LiveId" clId="{FAB51051-DB83-4E6A-AFED-3EB2FD06D2FD}" dt="2024-07-28T23:56:26.594" v="5431" actId="26606"/>
          <ac:spMkLst>
            <pc:docMk/>
            <pc:sldMk cId="2533248022" sldId="303"/>
            <ac:spMk id="19" creationId="{4CD203B6-9D34-4C55-9CF4-916D7971400E}"/>
          </ac:spMkLst>
        </pc:spChg>
        <pc:spChg chg="add del">
          <ac:chgData name="Lisa Miller" userId="d34db5cf9aa7d692" providerId="LiveId" clId="{FAB51051-DB83-4E6A-AFED-3EB2FD06D2FD}" dt="2024-07-28T23:58:41.255" v="5434" actId="26606"/>
          <ac:spMkLst>
            <pc:docMk/>
            <pc:sldMk cId="2533248022" sldId="303"/>
            <ac:spMk id="24" creationId="{B99E4D29-5F08-447A-A2A3-AB222BB49F50}"/>
          </ac:spMkLst>
        </pc:spChg>
        <pc:spChg chg="add del">
          <ac:chgData name="Lisa Miller" userId="d34db5cf9aa7d692" providerId="LiveId" clId="{FAB51051-DB83-4E6A-AFED-3EB2FD06D2FD}" dt="2024-07-29T00:04:34.855" v="5448" actId="26606"/>
          <ac:spMkLst>
            <pc:docMk/>
            <pc:sldMk cId="2533248022" sldId="303"/>
            <ac:spMk id="29" creationId="{B99E4D29-5F08-447A-A2A3-AB222BB49F50}"/>
          </ac:spMkLst>
        </pc:spChg>
        <pc:spChg chg="add del">
          <ac:chgData name="Lisa Miller" userId="d34db5cf9aa7d692" providerId="LiveId" clId="{FAB51051-DB83-4E6A-AFED-3EB2FD06D2FD}" dt="2024-07-29T20:27:16.468" v="7283" actId="26606"/>
          <ac:spMkLst>
            <pc:docMk/>
            <pc:sldMk cId="2533248022" sldId="303"/>
            <ac:spMk id="35" creationId="{72A4EC06-1934-41CA-947A-1A2AD663408A}"/>
          </ac:spMkLst>
        </pc:spChg>
        <pc:spChg chg="add del">
          <ac:chgData name="Lisa Miller" userId="d34db5cf9aa7d692" providerId="LiveId" clId="{FAB51051-DB83-4E6A-AFED-3EB2FD06D2FD}" dt="2024-07-29T20:46:28.954" v="7384" actId="26606"/>
          <ac:spMkLst>
            <pc:docMk/>
            <pc:sldMk cId="2533248022" sldId="303"/>
            <ac:spMk id="40" creationId="{E3B4FF89-C45F-4E24-B963-61E855708F2A}"/>
          </ac:spMkLst>
        </pc:spChg>
        <pc:spChg chg="add del">
          <ac:chgData name="Lisa Miller" userId="d34db5cf9aa7d692" providerId="LiveId" clId="{FAB51051-DB83-4E6A-AFED-3EB2FD06D2FD}" dt="2024-07-29T20:46:28.954" v="7384" actId="26606"/>
          <ac:spMkLst>
            <pc:docMk/>
            <pc:sldMk cId="2533248022" sldId="303"/>
            <ac:spMk id="42" creationId="{14F25C03-EF67-4344-8AEA-7B3FA0DED024}"/>
          </ac:spMkLst>
        </pc:spChg>
        <pc:spChg chg="add del">
          <ac:chgData name="Lisa Miller" userId="d34db5cf9aa7d692" providerId="LiveId" clId="{FAB51051-DB83-4E6A-AFED-3EB2FD06D2FD}" dt="2024-07-29T20:46:28.954" v="7384" actId="26606"/>
          <ac:spMkLst>
            <pc:docMk/>
            <pc:sldMk cId="2533248022" sldId="303"/>
            <ac:spMk id="44" creationId="{F74793DE-3651-410B-B243-8F0B1468E6A4}"/>
          </ac:spMkLst>
        </pc:spChg>
        <pc:spChg chg="add">
          <ac:chgData name="Lisa Miller" userId="d34db5cf9aa7d692" providerId="LiveId" clId="{FAB51051-DB83-4E6A-AFED-3EB2FD06D2FD}" dt="2024-07-29T20:46:28.954" v="7384" actId="26606"/>
          <ac:spMkLst>
            <pc:docMk/>
            <pc:sldMk cId="2533248022" sldId="303"/>
            <ac:spMk id="49" creationId="{7996CBB6-8D24-4FA5-A518-D9D878A40890}"/>
          </ac:spMkLst>
        </pc:spChg>
        <pc:spChg chg="add">
          <ac:chgData name="Lisa Miller" userId="d34db5cf9aa7d692" providerId="LiveId" clId="{FAB51051-DB83-4E6A-AFED-3EB2FD06D2FD}" dt="2024-07-29T20:46:28.954" v="7384" actId="26606"/>
          <ac:spMkLst>
            <pc:docMk/>
            <pc:sldMk cId="2533248022" sldId="303"/>
            <ac:spMk id="51" creationId="{EE8857F7-F05F-4317-9D97-F35571819445}"/>
          </ac:spMkLst>
        </pc:spChg>
        <pc:graphicFrameChg chg="add del mod">
          <ac:chgData name="Lisa Miller" userId="d34db5cf9aa7d692" providerId="LiveId" clId="{FAB51051-DB83-4E6A-AFED-3EB2FD06D2FD}" dt="2024-07-29T21:05:30.940" v="7489" actId="21"/>
          <ac:graphicFrameMkLst>
            <pc:docMk/>
            <pc:sldMk cId="2533248022" sldId="303"/>
            <ac:graphicFrameMk id="11" creationId="{34C9C9F8-A51F-C7AD-2214-D25B5ED99DC8}"/>
          </ac:graphicFrameMkLst>
        </pc:graphicFrameChg>
        <pc:picChg chg="add del mod ord">
          <ac:chgData name="Lisa Miller" userId="d34db5cf9aa7d692" providerId="LiveId" clId="{FAB51051-DB83-4E6A-AFED-3EB2FD06D2FD}" dt="2024-07-29T20:44:23.346" v="7361" actId="21"/>
          <ac:picMkLst>
            <pc:docMk/>
            <pc:sldMk cId="2533248022" sldId="303"/>
            <ac:picMk id="2" creationId="{E6F1CFA9-D097-CD9C-FDC8-531B2064508E}"/>
          </ac:picMkLst>
        </pc:picChg>
        <pc:picChg chg="add del mod ord">
          <ac:chgData name="Lisa Miller" userId="d34db5cf9aa7d692" providerId="LiveId" clId="{FAB51051-DB83-4E6A-AFED-3EB2FD06D2FD}" dt="2024-07-29T20:45:17.202" v="7374" actId="21"/>
          <ac:picMkLst>
            <pc:docMk/>
            <pc:sldMk cId="2533248022" sldId="303"/>
            <ac:picMk id="4" creationId="{43FC5671-979F-61F3-A7D3-FC2F4AA2EC0B}"/>
          </ac:picMkLst>
        </pc:picChg>
        <pc:picChg chg="add del mod">
          <ac:chgData name="Lisa Miller" userId="d34db5cf9aa7d692" providerId="LiveId" clId="{FAB51051-DB83-4E6A-AFED-3EB2FD06D2FD}" dt="2024-07-28T23:48:07.963" v="5422" actId="478"/>
          <ac:picMkLst>
            <pc:docMk/>
            <pc:sldMk cId="2533248022" sldId="303"/>
            <ac:picMk id="6" creationId="{71623CEB-61F8-F246-1EC1-A670977BBFDD}"/>
          </ac:picMkLst>
        </pc:picChg>
        <pc:picChg chg="add del mod ord">
          <ac:chgData name="Lisa Miller" userId="d34db5cf9aa7d692" providerId="LiveId" clId="{FAB51051-DB83-4E6A-AFED-3EB2FD06D2FD}" dt="2024-07-29T20:27:32.795" v="7285" actId="21"/>
          <ac:picMkLst>
            <pc:docMk/>
            <pc:sldMk cId="2533248022" sldId="303"/>
            <ac:picMk id="7" creationId="{A49DF540-C6B2-12EC-A2E1-6A942B8FF060}"/>
          </ac:picMkLst>
        </pc:picChg>
        <pc:picChg chg="add del mod ord">
          <ac:chgData name="Lisa Miller" userId="d34db5cf9aa7d692" providerId="LiveId" clId="{FAB51051-DB83-4E6A-AFED-3EB2FD06D2FD}" dt="2024-07-29T20:45:58.458" v="7381" actId="21"/>
          <ac:picMkLst>
            <pc:docMk/>
            <pc:sldMk cId="2533248022" sldId="303"/>
            <ac:picMk id="9" creationId="{144F7977-8F26-4CAB-C5C8-1AA8393AF898}"/>
          </ac:picMkLst>
        </pc:picChg>
        <pc:picChg chg="add del mod ord">
          <ac:chgData name="Lisa Miller" userId="d34db5cf9aa7d692" providerId="LiveId" clId="{FAB51051-DB83-4E6A-AFED-3EB2FD06D2FD}" dt="2024-07-28T23:58:59.623" v="5435" actId="21"/>
          <ac:picMkLst>
            <pc:docMk/>
            <pc:sldMk cId="2533248022" sldId="303"/>
            <ac:picMk id="11" creationId="{F294B5E2-DDE4-2D21-19CA-C3607716D50D}"/>
          </ac:picMkLst>
        </pc:picChg>
        <pc:picChg chg="add del mod ord">
          <ac:chgData name="Lisa Miller" userId="d34db5cf9aa7d692" providerId="LiveId" clId="{FAB51051-DB83-4E6A-AFED-3EB2FD06D2FD}" dt="2024-07-29T20:45:01.222" v="7371" actId="21"/>
          <ac:picMkLst>
            <pc:docMk/>
            <pc:sldMk cId="2533248022" sldId="303"/>
            <ac:picMk id="14" creationId="{91578FA6-744C-F0C2-2A3F-F9C290D7A6A1}"/>
          </ac:picMkLst>
        </pc:picChg>
        <pc:picChg chg="add del mod ord">
          <ac:chgData name="Lisa Miller" userId="d34db5cf9aa7d692" providerId="LiveId" clId="{FAB51051-DB83-4E6A-AFED-3EB2FD06D2FD}" dt="2024-07-28T23:56:38.593" v="5432" actId="478"/>
          <ac:picMkLst>
            <pc:docMk/>
            <pc:sldMk cId="2533248022" sldId="303"/>
            <ac:picMk id="16" creationId="{E73DC094-BF42-EFF2-6BDF-DB3F06A35767}"/>
          </ac:picMkLst>
        </pc:picChg>
        <pc:picChg chg="add del mod ord">
          <ac:chgData name="Lisa Miller" userId="d34db5cf9aa7d692" providerId="LiveId" clId="{FAB51051-DB83-4E6A-AFED-3EB2FD06D2FD}" dt="2024-07-29T20:45:39.056" v="7379" actId="21"/>
          <ac:picMkLst>
            <pc:docMk/>
            <pc:sldMk cId="2533248022" sldId="303"/>
            <ac:picMk id="20" creationId="{4C986CC7-0A04-848F-BD32-A243C7C02D03}"/>
          </ac:picMkLst>
        </pc:picChg>
        <pc:picChg chg="add del mod">
          <ac:chgData name="Lisa Miller" userId="d34db5cf9aa7d692" providerId="LiveId" clId="{FAB51051-DB83-4E6A-AFED-3EB2FD06D2FD}" dt="2024-07-29T00:00:06.949" v="5440" actId="21"/>
          <ac:picMkLst>
            <pc:docMk/>
            <pc:sldMk cId="2533248022" sldId="303"/>
            <ac:picMk id="22" creationId="{F91DA5B7-3636-055C-E8EE-84EF67E9DF97}"/>
          </ac:picMkLst>
        </pc:picChg>
        <pc:picChg chg="add del mod">
          <ac:chgData name="Lisa Miller" userId="d34db5cf9aa7d692" providerId="LiveId" clId="{FAB51051-DB83-4E6A-AFED-3EB2FD06D2FD}" dt="2024-07-29T00:00:06.949" v="5440" actId="21"/>
          <ac:picMkLst>
            <pc:docMk/>
            <pc:sldMk cId="2533248022" sldId="303"/>
            <ac:picMk id="25" creationId="{B1C39C7B-5EEE-5935-CE25-79E728A1EEDD}"/>
          </ac:picMkLst>
        </pc:picChg>
        <pc:picChg chg="add del mod">
          <ac:chgData name="Lisa Miller" userId="d34db5cf9aa7d692" providerId="LiveId" clId="{FAB51051-DB83-4E6A-AFED-3EB2FD06D2FD}" dt="2024-07-29T00:03:00.948" v="5446" actId="478"/>
          <ac:picMkLst>
            <pc:docMk/>
            <pc:sldMk cId="2533248022" sldId="303"/>
            <ac:picMk id="27" creationId="{18D61304-A970-7A4D-121E-8B1D58DE4D1D}"/>
          </ac:picMkLst>
        </pc:picChg>
        <pc:picChg chg="add del mod">
          <ac:chgData name="Lisa Miller" userId="d34db5cf9aa7d692" providerId="LiveId" clId="{FAB51051-DB83-4E6A-AFED-3EB2FD06D2FD}" dt="2024-07-29T20:25:18.245" v="7273" actId="21"/>
          <ac:picMkLst>
            <pc:docMk/>
            <pc:sldMk cId="2533248022" sldId="303"/>
            <ac:picMk id="30" creationId="{F3E4E02B-AB77-E1C9-0FD0-6AC2B1307C54}"/>
          </ac:picMkLst>
        </pc:picChg>
      </pc:sldChg>
      <pc:sldChg chg="addSp delSp modSp new mod ord setBg setClrOvrMap modNotesTx">
        <pc:chgData name="Lisa Miller" userId="d34db5cf9aa7d692" providerId="LiveId" clId="{FAB51051-DB83-4E6A-AFED-3EB2FD06D2FD}" dt="2024-07-29T22:03:26.091" v="7967" actId="6549"/>
        <pc:sldMkLst>
          <pc:docMk/>
          <pc:sldMk cId="3029006792" sldId="304"/>
        </pc:sldMkLst>
        <pc:spChg chg="mod">
          <ac:chgData name="Lisa Miller" userId="d34db5cf9aa7d692" providerId="LiveId" clId="{FAB51051-DB83-4E6A-AFED-3EB2FD06D2FD}" dt="2024-07-29T00:41:40.208" v="5851" actId="20577"/>
          <ac:spMkLst>
            <pc:docMk/>
            <pc:sldMk cId="3029006792" sldId="304"/>
            <ac:spMk id="2" creationId="{E63945B9-9201-DC4B-596E-DC51724F7F1F}"/>
          </ac:spMkLst>
        </pc:spChg>
        <pc:spChg chg="del mod">
          <ac:chgData name="Lisa Miller" userId="d34db5cf9aa7d692" providerId="LiveId" clId="{FAB51051-DB83-4E6A-AFED-3EB2FD06D2FD}" dt="2024-07-29T00:12:52.063" v="5540" actId="478"/>
          <ac:spMkLst>
            <pc:docMk/>
            <pc:sldMk cId="3029006792" sldId="304"/>
            <ac:spMk id="3" creationId="{3C8729C0-6EDE-D950-0A42-9E4B322AC424}"/>
          </ac:spMkLst>
        </pc:spChg>
        <pc:spChg chg="add del">
          <ac:chgData name="Lisa Miller" userId="d34db5cf9aa7d692" providerId="LiveId" clId="{FAB51051-DB83-4E6A-AFED-3EB2FD06D2FD}" dt="2024-07-29T00:09:09.468" v="5468" actId="26606"/>
          <ac:spMkLst>
            <pc:docMk/>
            <pc:sldMk cId="3029006792" sldId="304"/>
            <ac:spMk id="9" creationId="{CD333CBE-B699-4E3B-9F45-C045F773434F}"/>
          </ac:spMkLst>
        </pc:spChg>
        <pc:spChg chg="add del">
          <ac:chgData name="Lisa Miller" userId="d34db5cf9aa7d692" providerId="LiveId" clId="{FAB51051-DB83-4E6A-AFED-3EB2FD06D2FD}" dt="2024-07-29T00:09:09.468" v="5468" actId="26606"/>
          <ac:spMkLst>
            <pc:docMk/>
            <pc:sldMk cId="3029006792" sldId="304"/>
            <ac:spMk id="11" creationId="{FFE50961-0F1B-484C-85BC-4BD16B9FF90E}"/>
          </ac:spMkLst>
        </pc:spChg>
        <pc:spChg chg="add del">
          <ac:chgData name="Lisa Miller" userId="d34db5cf9aa7d692" providerId="LiveId" clId="{FAB51051-DB83-4E6A-AFED-3EB2FD06D2FD}" dt="2024-07-29T00:09:32.640" v="5472" actId="26606"/>
          <ac:spMkLst>
            <pc:docMk/>
            <pc:sldMk cId="3029006792" sldId="304"/>
            <ac:spMk id="16" creationId="{CD333CBE-B699-4E3B-9F45-C045F773434F}"/>
          </ac:spMkLst>
        </pc:spChg>
        <pc:spChg chg="add del">
          <ac:chgData name="Lisa Miller" userId="d34db5cf9aa7d692" providerId="LiveId" clId="{FAB51051-DB83-4E6A-AFED-3EB2FD06D2FD}" dt="2024-07-29T00:09:32.640" v="5472" actId="26606"/>
          <ac:spMkLst>
            <pc:docMk/>
            <pc:sldMk cId="3029006792" sldId="304"/>
            <ac:spMk id="18" creationId="{FFE50961-0F1B-484C-85BC-4BD16B9FF90E}"/>
          </ac:spMkLst>
        </pc:spChg>
        <pc:spChg chg="add del">
          <ac:chgData name="Lisa Miller" userId="d34db5cf9aa7d692" providerId="LiveId" clId="{FAB51051-DB83-4E6A-AFED-3EB2FD06D2FD}" dt="2024-07-29T00:10:58.212" v="5530" actId="26606"/>
          <ac:spMkLst>
            <pc:docMk/>
            <pc:sldMk cId="3029006792" sldId="304"/>
            <ac:spMk id="23" creationId="{CD333CBE-B699-4E3B-9F45-C045F773434F}"/>
          </ac:spMkLst>
        </pc:spChg>
        <pc:spChg chg="add del">
          <ac:chgData name="Lisa Miller" userId="d34db5cf9aa7d692" providerId="LiveId" clId="{FAB51051-DB83-4E6A-AFED-3EB2FD06D2FD}" dt="2024-07-29T00:10:58.212" v="5530" actId="26606"/>
          <ac:spMkLst>
            <pc:docMk/>
            <pc:sldMk cId="3029006792" sldId="304"/>
            <ac:spMk id="25" creationId="{8DE938CA-5A75-4A41-BBD4-248248C85E38}"/>
          </ac:spMkLst>
        </pc:spChg>
        <pc:spChg chg="add">
          <ac:chgData name="Lisa Miller" userId="d34db5cf9aa7d692" providerId="LiveId" clId="{FAB51051-DB83-4E6A-AFED-3EB2FD06D2FD}" dt="2024-07-29T00:10:58.212" v="5530" actId="26606"/>
          <ac:spMkLst>
            <pc:docMk/>
            <pc:sldMk cId="3029006792" sldId="304"/>
            <ac:spMk id="30" creationId="{CD333CBE-B699-4E3B-9F45-C045F773434F}"/>
          </ac:spMkLst>
        </pc:spChg>
        <pc:spChg chg="add">
          <ac:chgData name="Lisa Miller" userId="d34db5cf9aa7d692" providerId="LiveId" clId="{FAB51051-DB83-4E6A-AFED-3EB2FD06D2FD}" dt="2024-07-29T00:10:58.212" v="5530" actId="26606"/>
          <ac:spMkLst>
            <pc:docMk/>
            <pc:sldMk cId="3029006792" sldId="304"/>
            <ac:spMk id="32" creationId="{C6EDEBB9-8437-4875-ABEA-0AEDE2C90D72}"/>
          </ac:spMkLst>
        </pc:spChg>
        <pc:graphicFrameChg chg="add mod modGraphic">
          <ac:chgData name="Lisa Miller" userId="d34db5cf9aa7d692" providerId="LiveId" clId="{FAB51051-DB83-4E6A-AFED-3EB2FD06D2FD}" dt="2024-07-29T00:39:32.234" v="5843" actId="14100"/>
          <ac:graphicFrameMkLst>
            <pc:docMk/>
            <pc:sldMk cId="3029006792" sldId="304"/>
            <ac:graphicFrameMk id="10" creationId="{53AAC790-BDFC-043A-E1D0-E2550F0A1E98}"/>
          </ac:graphicFrameMkLst>
        </pc:graphicFrameChg>
        <pc:picChg chg="add del mod ord">
          <ac:chgData name="Lisa Miller" userId="d34db5cf9aa7d692" providerId="LiveId" clId="{FAB51051-DB83-4E6A-AFED-3EB2FD06D2FD}" dt="2024-07-29T00:09:05.784" v="5467" actId="478"/>
          <ac:picMkLst>
            <pc:docMk/>
            <pc:sldMk cId="3029006792" sldId="304"/>
            <ac:picMk id="4" creationId="{55BCB828-3CAB-2347-0C0E-EBAA7793098B}"/>
          </ac:picMkLst>
        </pc:picChg>
        <pc:picChg chg="add mod ord">
          <ac:chgData name="Lisa Miller" userId="d34db5cf9aa7d692" providerId="LiveId" clId="{FAB51051-DB83-4E6A-AFED-3EB2FD06D2FD}" dt="2024-07-29T00:10:58.212" v="5530" actId="26606"/>
          <ac:picMkLst>
            <pc:docMk/>
            <pc:sldMk cId="3029006792" sldId="304"/>
            <ac:picMk id="6" creationId="{6EE1B807-3453-972E-6AF6-0A414FFA90B8}"/>
          </ac:picMkLst>
        </pc:picChg>
        <pc:cxnChg chg="add mod">
          <ac:chgData name="Lisa Miller" userId="d34db5cf9aa7d692" providerId="LiveId" clId="{FAB51051-DB83-4E6A-AFED-3EB2FD06D2FD}" dt="2024-07-29T00:43:24.927" v="5856" actId="1076"/>
          <ac:cxnSpMkLst>
            <pc:docMk/>
            <pc:sldMk cId="3029006792" sldId="304"/>
            <ac:cxnSpMk id="13" creationId="{2B9A864A-B022-3C0D-8CD7-39305D1A5215}"/>
          </ac:cxnSpMkLst>
        </pc:cxnChg>
      </pc:sldChg>
      <pc:sldChg chg="addSp delSp modSp new del mod">
        <pc:chgData name="Lisa Miller" userId="d34db5cf9aa7d692" providerId="LiveId" clId="{FAB51051-DB83-4E6A-AFED-3EB2FD06D2FD}" dt="2024-07-29T18:18:51.033" v="6354" actId="2696"/>
        <pc:sldMkLst>
          <pc:docMk/>
          <pc:sldMk cId="1949365346" sldId="305"/>
        </pc:sldMkLst>
        <pc:spChg chg="del">
          <ac:chgData name="Lisa Miller" userId="d34db5cf9aa7d692" providerId="LiveId" clId="{FAB51051-DB83-4E6A-AFED-3EB2FD06D2FD}" dt="2024-07-29T17:59:13.640" v="6250" actId="478"/>
          <ac:spMkLst>
            <pc:docMk/>
            <pc:sldMk cId="1949365346" sldId="305"/>
            <ac:spMk id="2" creationId="{67890FA7-B53D-6A37-65F7-2F7A2BD3B039}"/>
          </ac:spMkLst>
        </pc:spChg>
        <pc:picChg chg="add del mod">
          <ac:chgData name="Lisa Miller" userId="d34db5cf9aa7d692" providerId="LiveId" clId="{FAB51051-DB83-4E6A-AFED-3EB2FD06D2FD}" dt="2024-07-29T18:00:09.267" v="6256" actId="21"/>
          <ac:picMkLst>
            <pc:docMk/>
            <pc:sldMk cId="1949365346" sldId="305"/>
            <ac:picMk id="3" creationId="{BC0BF4F7-56B7-A8BD-0022-E03D8EA65B35}"/>
          </ac:picMkLst>
        </pc:picChg>
        <pc:picChg chg="add del mod modCrop">
          <ac:chgData name="Lisa Miller" userId="d34db5cf9aa7d692" providerId="LiveId" clId="{FAB51051-DB83-4E6A-AFED-3EB2FD06D2FD}" dt="2024-07-29T18:18:27.562" v="6350" actId="21"/>
          <ac:picMkLst>
            <pc:docMk/>
            <pc:sldMk cId="1949365346" sldId="305"/>
            <ac:picMk id="4" creationId="{E9FE0699-E196-6CA2-77EF-01F1104ED205}"/>
          </ac:picMkLst>
        </pc:picChg>
        <pc:picChg chg="add mod modCrop">
          <ac:chgData name="Lisa Miller" userId="d34db5cf9aa7d692" providerId="LiveId" clId="{FAB51051-DB83-4E6A-AFED-3EB2FD06D2FD}" dt="2024-07-29T18:04:38.991" v="6298" actId="14100"/>
          <ac:picMkLst>
            <pc:docMk/>
            <pc:sldMk cId="1949365346" sldId="305"/>
            <ac:picMk id="5" creationId="{10BF9624-329B-663C-1DD4-1B7412FECF5B}"/>
          </ac:picMkLst>
        </pc:picChg>
      </pc:sldChg>
      <pc:sldChg chg="addSp delSp modSp new mod ord setBg modNotesTx">
        <pc:chgData name="Lisa Miller" userId="d34db5cf9aa7d692" providerId="LiveId" clId="{FAB51051-DB83-4E6A-AFED-3EB2FD06D2FD}" dt="2024-07-29T22:02:57.624" v="7965" actId="6549"/>
        <pc:sldMkLst>
          <pc:docMk/>
          <pc:sldMk cId="336879568" sldId="306"/>
        </pc:sldMkLst>
        <pc:spChg chg="del">
          <ac:chgData name="Lisa Miller" userId="d34db5cf9aa7d692" providerId="LiveId" clId="{FAB51051-DB83-4E6A-AFED-3EB2FD06D2FD}" dt="2024-07-29T18:14:49.528" v="6328" actId="478"/>
          <ac:spMkLst>
            <pc:docMk/>
            <pc:sldMk cId="336879568" sldId="306"/>
            <ac:spMk id="2" creationId="{385B95A8-3AE2-816A-568D-015C52A34771}"/>
          </ac:spMkLst>
        </pc:spChg>
        <pc:spChg chg="add mod">
          <ac:chgData name="Lisa Miller" userId="d34db5cf9aa7d692" providerId="LiveId" clId="{FAB51051-DB83-4E6A-AFED-3EB2FD06D2FD}" dt="2024-07-29T18:33:20.420" v="6440" actId="14100"/>
          <ac:spMkLst>
            <pc:docMk/>
            <pc:sldMk cId="336879568" sldId="306"/>
            <ac:spMk id="9" creationId="{6E695962-3678-F66C-EB82-ED532A40B774}"/>
          </ac:spMkLst>
        </pc:spChg>
        <pc:spChg chg="add mod">
          <ac:chgData name="Lisa Miller" userId="d34db5cf9aa7d692" providerId="LiveId" clId="{FAB51051-DB83-4E6A-AFED-3EB2FD06D2FD}" dt="2024-07-29T18:33:07.863" v="6439" actId="1076"/>
          <ac:spMkLst>
            <pc:docMk/>
            <pc:sldMk cId="336879568" sldId="306"/>
            <ac:spMk id="10" creationId="{32796A94-2DE5-08A7-72D4-46278827AE8D}"/>
          </ac:spMkLst>
        </pc:spChg>
        <pc:spChg chg="add mod">
          <ac:chgData name="Lisa Miller" userId="d34db5cf9aa7d692" providerId="LiveId" clId="{FAB51051-DB83-4E6A-AFED-3EB2FD06D2FD}" dt="2024-07-29T18:48:45.589" v="6626" actId="1076"/>
          <ac:spMkLst>
            <pc:docMk/>
            <pc:sldMk cId="336879568" sldId="306"/>
            <ac:spMk id="11" creationId="{3421FBB5-0AF1-7CE3-FD75-6F9219F329DA}"/>
          </ac:spMkLst>
        </pc:spChg>
        <pc:spChg chg="add">
          <ac:chgData name="Lisa Miller" userId="d34db5cf9aa7d692" providerId="LiveId" clId="{FAB51051-DB83-4E6A-AFED-3EB2FD06D2FD}" dt="2024-07-29T18:22:21.033" v="6376" actId="26606"/>
          <ac:spMkLst>
            <pc:docMk/>
            <pc:sldMk cId="336879568" sldId="306"/>
            <ac:spMk id="13" creationId="{F82BF3E2-EB0E-40D6-8835-2367A5316CA4}"/>
          </ac:spMkLst>
        </pc:spChg>
        <pc:spChg chg="add del mod">
          <ac:chgData name="Lisa Miller" userId="d34db5cf9aa7d692" providerId="LiveId" clId="{FAB51051-DB83-4E6A-AFED-3EB2FD06D2FD}" dt="2024-07-29T18:49:57.200" v="6634"/>
          <ac:spMkLst>
            <pc:docMk/>
            <pc:sldMk cId="336879568" sldId="306"/>
            <ac:spMk id="14" creationId="{C03CCADB-4EC7-F707-DE1C-11D9ACD7BB4B}"/>
          </ac:spMkLst>
        </pc:spChg>
        <pc:spChg chg="add">
          <ac:chgData name="Lisa Miller" userId="d34db5cf9aa7d692" providerId="LiveId" clId="{FAB51051-DB83-4E6A-AFED-3EB2FD06D2FD}" dt="2024-07-29T18:22:21.033" v="6376" actId="26606"/>
          <ac:spMkLst>
            <pc:docMk/>
            <pc:sldMk cId="336879568" sldId="306"/>
            <ac:spMk id="15" creationId="{CB6FFAAC-8A48-4FBF-BAFE-BAD367694022}"/>
          </ac:spMkLst>
        </pc:spChg>
        <pc:spChg chg="add mod">
          <ac:chgData name="Lisa Miller" userId="d34db5cf9aa7d692" providerId="LiveId" clId="{FAB51051-DB83-4E6A-AFED-3EB2FD06D2FD}" dt="2024-07-29T18:50:56.780" v="6671" actId="1076"/>
          <ac:spMkLst>
            <pc:docMk/>
            <pc:sldMk cId="336879568" sldId="306"/>
            <ac:spMk id="16" creationId="{CEFA91A7-5531-843F-4F0A-50AA3EF40DB1}"/>
          </ac:spMkLst>
        </pc:spChg>
        <pc:spChg chg="add">
          <ac:chgData name="Lisa Miller" userId="d34db5cf9aa7d692" providerId="LiveId" clId="{FAB51051-DB83-4E6A-AFED-3EB2FD06D2FD}" dt="2024-07-29T18:22:21.033" v="6376" actId="26606"/>
          <ac:spMkLst>
            <pc:docMk/>
            <pc:sldMk cId="336879568" sldId="306"/>
            <ac:spMk id="17" creationId="{481E86DD-89E6-42B2-8675-84B7C56BFF7D}"/>
          </ac:spMkLst>
        </pc:spChg>
        <pc:spChg chg="add">
          <ac:chgData name="Lisa Miller" userId="d34db5cf9aa7d692" providerId="LiveId" clId="{FAB51051-DB83-4E6A-AFED-3EB2FD06D2FD}" dt="2024-07-29T18:22:21.033" v="6376" actId="26606"/>
          <ac:spMkLst>
            <pc:docMk/>
            <pc:sldMk cId="336879568" sldId="306"/>
            <ac:spMk id="19" creationId="{440EF577-B6F8-4C57-B956-AB860B388EB8}"/>
          </ac:spMkLst>
        </pc:spChg>
        <pc:spChg chg="add">
          <ac:chgData name="Lisa Miller" userId="d34db5cf9aa7d692" providerId="LiveId" clId="{FAB51051-DB83-4E6A-AFED-3EB2FD06D2FD}" dt="2024-07-29T18:22:21.033" v="6376" actId="26606"/>
          <ac:spMkLst>
            <pc:docMk/>
            <pc:sldMk cId="336879568" sldId="306"/>
            <ac:spMk id="21" creationId="{EA518CE4-E4D4-4D8A-980F-6D692AC96949}"/>
          </ac:spMkLst>
        </pc:spChg>
        <pc:spChg chg="add">
          <ac:chgData name="Lisa Miller" userId="d34db5cf9aa7d692" providerId="LiveId" clId="{FAB51051-DB83-4E6A-AFED-3EB2FD06D2FD}" dt="2024-07-29T18:22:21.033" v="6376" actId="26606"/>
          <ac:spMkLst>
            <pc:docMk/>
            <pc:sldMk cId="336879568" sldId="306"/>
            <ac:spMk id="23" creationId="{5E6FAE32-AB12-4E77-A677-F6BD5D71ADD0}"/>
          </ac:spMkLst>
        </pc:spChg>
        <pc:picChg chg="add del mod ord">
          <ac:chgData name="Lisa Miller" userId="d34db5cf9aa7d692" providerId="LiveId" clId="{FAB51051-DB83-4E6A-AFED-3EB2FD06D2FD}" dt="2024-07-29T18:25:15.052" v="6394" actId="478"/>
          <ac:picMkLst>
            <pc:docMk/>
            <pc:sldMk cId="336879568" sldId="306"/>
            <ac:picMk id="3" creationId="{A4373954-EDC7-068C-E1F0-0F163D4DC411}"/>
          </ac:picMkLst>
        </pc:picChg>
        <pc:picChg chg="add mod ord">
          <ac:chgData name="Lisa Miller" userId="d34db5cf9aa7d692" providerId="LiveId" clId="{FAB51051-DB83-4E6A-AFED-3EB2FD06D2FD}" dt="2024-07-29T18:26:09.103" v="6403" actId="1076"/>
          <ac:picMkLst>
            <pc:docMk/>
            <pc:sldMk cId="336879568" sldId="306"/>
            <ac:picMk id="4" creationId="{C9A8F56F-DD08-98A0-43F7-F1916410D633}"/>
          </ac:picMkLst>
        </pc:picChg>
        <pc:picChg chg="add mod">
          <ac:chgData name="Lisa Miller" userId="d34db5cf9aa7d692" providerId="LiveId" clId="{FAB51051-DB83-4E6A-AFED-3EB2FD06D2FD}" dt="2024-07-29T18:34:02.042" v="6443" actId="1076"/>
          <ac:picMkLst>
            <pc:docMk/>
            <pc:sldMk cId="336879568" sldId="306"/>
            <ac:picMk id="5" creationId="{370442E9-52B5-3601-71CE-40A501713E04}"/>
          </ac:picMkLst>
        </pc:picChg>
        <pc:picChg chg="add">
          <ac:chgData name="Lisa Miller" userId="d34db5cf9aa7d692" providerId="LiveId" clId="{FAB51051-DB83-4E6A-AFED-3EB2FD06D2FD}" dt="2024-07-29T18:18:58.711" v="6355"/>
          <ac:picMkLst>
            <pc:docMk/>
            <pc:sldMk cId="336879568" sldId="306"/>
            <ac:picMk id="6" creationId="{FC019160-7FA3-0F7F-B92A-D5E1F7EAFFAD}"/>
          </ac:picMkLst>
        </pc:picChg>
        <pc:picChg chg="add mod ord modCrop">
          <ac:chgData name="Lisa Miller" userId="d34db5cf9aa7d692" providerId="LiveId" clId="{FAB51051-DB83-4E6A-AFED-3EB2FD06D2FD}" dt="2024-07-29T18:35:07.073" v="6445" actId="1076"/>
          <ac:picMkLst>
            <pc:docMk/>
            <pc:sldMk cId="336879568" sldId="306"/>
            <ac:picMk id="7" creationId="{03193AB7-0E6F-6E0A-4C8B-F0F4DDB6978F}"/>
          </ac:picMkLst>
        </pc:picChg>
        <pc:picChg chg="add mod ord">
          <ac:chgData name="Lisa Miller" userId="d34db5cf9aa7d692" providerId="LiveId" clId="{FAB51051-DB83-4E6A-AFED-3EB2FD06D2FD}" dt="2024-07-29T18:26:44.948" v="6408" actId="1076"/>
          <ac:picMkLst>
            <pc:docMk/>
            <pc:sldMk cId="336879568" sldId="306"/>
            <ac:picMk id="8" creationId="{6D77920B-F584-FCA3-BDBA-476E464F8CE4}"/>
          </ac:picMkLst>
        </pc:picChg>
        <pc:picChg chg="add del mod">
          <ac:chgData name="Lisa Miller" userId="d34db5cf9aa7d692" providerId="LiveId" clId="{FAB51051-DB83-4E6A-AFED-3EB2FD06D2FD}" dt="2024-07-29T18:49:40.869" v="6630" actId="478"/>
          <ac:picMkLst>
            <pc:docMk/>
            <pc:sldMk cId="336879568" sldId="306"/>
            <ac:picMk id="12" creationId="{8015DD4A-92BE-2E26-CD93-F2DF20E41382}"/>
          </ac:picMkLst>
        </pc:picChg>
      </pc:sldChg>
      <pc:sldMasterChg chg="delSldLayout">
        <pc:chgData name="Lisa Miller" userId="d34db5cf9aa7d692" providerId="LiveId" clId="{FAB51051-DB83-4E6A-AFED-3EB2FD06D2FD}" dt="2024-07-29T21:42:12.041" v="7731" actId="2696"/>
        <pc:sldMasterMkLst>
          <pc:docMk/>
          <pc:sldMasterMk cId="2461945125" sldId="2147483847"/>
        </pc:sldMasterMkLst>
        <pc:sldLayoutChg chg="del">
          <pc:chgData name="Lisa Miller" userId="d34db5cf9aa7d692" providerId="LiveId" clId="{FAB51051-DB83-4E6A-AFED-3EB2FD06D2FD}" dt="2024-07-29T21:41:34.849" v="7730" actId="2696"/>
          <pc:sldLayoutMkLst>
            <pc:docMk/>
            <pc:sldMasterMk cId="2461945125" sldId="2147483847"/>
            <pc:sldLayoutMk cId="402002051" sldId="2147483861"/>
          </pc:sldLayoutMkLst>
        </pc:sldLayoutChg>
        <pc:sldLayoutChg chg="del">
          <pc:chgData name="Lisa Miller" userId="d34db5cf9aa7d692" providerId="LiveId" clId="{FAB51051-DB83-4E6A-AFED-3EB2FD06D2FD}" dt="2024-07-29T21:42:12.041" v="7731" actId="2696"/>
          <pc:sldLayoutMkLst>
            <pc:docMk/>
            <pc:sldMasterMk cId="2461945125" sldId="2147483847"/>
            <pc:sldLayoutMk cId="3826096456" sldId="2147483862"/>
          </pc:sldLayoutMkLst>
        </pc:sldLayoutChg>
        <pc:sldLayoutChg chg="del">
          <pc:chgData name="Lisa Miller" userId="d34db5cf9aa7d692" providerId="LiveId" clId="{FAB51051-DB83-4E6A-AFED-3EB2FD06D2FD}" dt="2024-07-29T21:42:12.041" v="7731" actId="2696"/>
          <pc:sldLayoutMkLst>
            <pc:docMk/>
            <pc:sldMasterMk cId="2461945125" sldId="2147483847"/>
            <pc:sldLayoutMk cId="340319743" sldId="2147483863"/>
          </pc:sldLayoutMkLst>
        </pc:sldLayoutChg>
        <pc:sldLayoutChg chg="del">
          <pc:chgData name="Lisa Miller" userId="d34db5cf9aa7d692" providerId="LiveId" clId="{FAB51051-DB83-4E6A-AFED-3EB2FD06D2FD}" dt="2024-07-29T21:42:12.041" v="7731" actId="2696"/>
          <pc:sldLayoutMkLst>
            <pc:docMk/>
            <pc:sldMasterMk cId="2461945125" sldId="2147483847"/>
            <pc:sldLayoutMk cId="1850511511" sldId="2147483864"/>
          </pc:sldLayoutMkLst>
        </pc:sldLayoutChg>
        <pc:sldLayoutChg chg="del">
          <pc:chgData name="Lisa Miller" userId="d34db5cf9aa7d692" providerId="LiveId" clId="{FAB51051-DB83-4E6A-AFED-3EB2FD06D2FD}" dt="2024-07-29T21:42:12.041" v="7731" actId="2696"/>
          <pc:sldLayoutMkLst>
            <pc:docMk/>
            <pc:sldMasterMk cId="2461945125" sldId="2147483847"/>
            <pc:sldLayoutMk cId="4275128159" sldId="2147483865"/>
          </pc:sldLayoutMkLst>
        </pc:sldLayoutChg>
        <pc:sldLayoutChg chg="del">
          <pc:chgData name="Lisa Miller" userId="d34db5cf9aa7d692" providerId="LiveId" clId="{FAB51051-DB83-4E6A-AFED-3EB2FD06D2FD}" dt="2024-07-29T21:42:12.041" v="7731" actId="2696"/>
          <pc:sldLayoutMkLst>
            <pc:docMk/>
            <pc:sldMasterMk cId="2461945125" sldId="2147483847"/>
            <pc:sldLayoutMk cId="1936643452" sldId="2147483866"/>
          </pc:sldLayoutMkLst>
        </pc:sldLayoutChg>
        <pc:sldLayoutChg chg="del">
          <pc:chgData name="Lisa Miller" userId="d34db5cf9aa7d692" providerId="LiveId" clId="{FAB51051-DB83-4E6A-AFED-3EB2FD06D2FD}" dt="2024-07-29T21:42:12.041" v="7731" actId="2696"/>
          <pc:sldLayoutMkLst>
            <pc:docMk/>
            <pc:sldMasterMk cId="2461945125" sldId="2147483847"/>
            <pc:sldLayoutMk cId="204034161" sldId="2147483867"/>
          </pc:sldLayoutMkLst>
        </pc:sldLayoutChg>
        <pc:sldLayoutChg chg="del">
          <pc:chgData name="Lisa Miller" userId="d34db5cf9aa7d692" providerId="LiveId" clId="{FAB51051-DB83-4E6A-AFED-3EB2FD06D2FD}" dt="2024-07-29T21:42:12.041" v="7731" actId="2696"/>
          <pc:sldLayoutMkLst>
            <pc:docMk/>
            <pc:sldMasterMk cId="2461945125" sldId="2147483847"/>
            <pc:sldLayoutMk cId="3674907074" sldId="2147483868"/>
          </pc:sldLayoutMkLst>
        </pc:sldLayoutChg>
        <pc:sldLayoutChg chg="del">
          <pc:chgData name="Lisa Miller" userId="d34db5cf9aa7d692" providerId="LiveId" clId="{FAB51051-DB83-4E6A-AFED-3EB2FD06D2FD}" dt="2024-07-29T21:42:12.041" v="7731" actId="2696"/>
          <pc:sldLayoutMkLst>
            <pc:docMk/>
            <pc:sldMasterMk cId="2461945125" sldId="2147483847"/>
            <pc:sldLayoutMk cId="388965063" sldId="2147483869"/>
          </pc:sldLayoutMkLst>
        </pc:sldLayoutChg>
        <pc:sldLayoutChg chg="del">
          <pc:chgData name="Lisa Miller" userId="d34db5cf9aa7d692" providerId="LiveId" clId="{FAB51051-DB83-4E6A-AFED-3EB2FD06D2FD}" dt="2024-07-29T21:42:12.041" v="7731" actId="2696"/>
          <pc:sldLayoutMkLst>
            <pc:docMk/>
            <pc:sldMasterMk cId="2461945125" sldId="2147483847"/>
            <pc:sldLayoutMk cId="2074463953" sldId="2147483870"/>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012649211399622"/>
          <c:y val="0.11423719817159647"/>
          <c:w val="0.53833977371096542"/>
          <c:h val="0.8857628018284035"/>
        </c:manualLayout>
      </c:layout>
      <c:doughnutChart>
        <c:varyColors val="1"/>
        <c:ser>
          <c:idx val="0"/>
          <c:order val="0"/>
          <c:tx>
            <c:strRef>
              <c:f>Sheet1!$B$1</c:f>
              <c:strCache>
                <c:ptCount val="1"/>
                <c:pt idx="0">
                  <c:v>Sales</c:v>
                </c:pt>
              </c:strCache>
            </c:strRef>
          </c:tx>
          <c:spPr>
            <a:solidFill>
              <a:srgbClr val="FF0000"/>
            </a:solidFill>
          </c:spPr>
          <c:dPt>
            <c:idx val="0"/>
            <c:bubble3D val="0"/>
            <c:spPr>
              <a:solidFill>
                <a:srgbClr val="FF0000"/>
              </a:solidFill>
              <a:ln>
                <a:noFill/>
              </a:ln>
              <a:effectLst/>
            </c:spPr>
            <c:extLst>
              <c:ext xmlns:c16="http://schemas.microsoft.com/office/drawing/2014/chart" uri="{C3380CC4-5D6E-409C-BE32-E72D297353CC}">
                <c16:uniqueId val="{00000003-DB93-4329-A4C2-DB3BAD42C8AB}"/>
              </c:ext>
            </c:extLst>
          </c:dPt>
          <c:dPt>
            <c:idx val="1"/>
            <c:bubble3D val="0"/>
            <c:spPr>
              <a:solidFill>
                <a:schemeClr val="bg1">
                  <a:lumMod val="95000"/>
                </a:schemeClr>
              </a:solidFill>
              <a:ln>
                <a:noFill/>
              </a:ln>
              <a:effectLst/>
            </c:spPr>
            <c:extLst>
              <c:ext xmlns:c16="http://schemas.microsoft.com/office/drawing/2014/chart" uri="{C3380CC4-5D6E-409C-BE32-E72D297353CC}">
                <c16:uniqueId val="{00000004-DB93-4329-A4C2-DB3BAD42C8AB}"/>
              </c:ext>
            </c:extLst>
          </c:dPt>
          <c:dLbls>
            <c:dLbl>
              <c:idx val="0"/>
              <c:layout>
                <c:manualLayout>
                  <c:x val="-9.3913508062372988E-2"/>
                  <c:y val="0.18349433129509871"/>
                </c:manualLayout>
              </c:layout>
              <c:tx>
                <c:rich>
                  <a:bodyPr/>
                  <a:lstStyle/>
                  <a:p>
                    <a:r>
                      <a:rPr lang="en-US" dirty="0"/>
                      <a:t>60.5%</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DB93-4329-A4C2-DB3BAD42C8AB}"/>
                </c:ext>
              </c:extLst>
            </c:dLbl>
            <c:dLbl>
              <c:idx val="1"/>
              <c:layout>
                <c:manualLayout>
                  <c:x val="8.5109116681525515E-2"/>
                  <c:y val="-0.16900793671917008"/>
                </c:manualLayout>
              </c:layout>
              <c:tx>
                <c:rich>
                  <a:bodyPr rot="0" spcFirstLastPara="1" vertOverflow="ellipsis" vert="horz" wrap="square" lIns="38100" tIns="19050" rIns="38100" bIns="19050" anchor="ctr" anchorCtr="1">
                    <a:noAutofit/>
                  </a:bodyPr>
                  <a:lstStyle/>
                  <a:p>
                    <a:pPr>
                      <a:defRPr sz="1200" b="1" i="0" u="none" strike="noStrike" kern="1200" baseline="0">
                        <a:solidFill>
                          <a:schemeClr val="accent5">
                            <a:lumMod val="50000"/>
                          </a:schemeClr>
                        </a:solidFill>
                        <a:latin typeface="+mn-lt"/>
                        <a:ea typeface="+mn-ea"/>
                        <a:cs typeface="+mn-cs"/>
                      </a:defRPr>
                    </a:pPr>
                    <a:r>
                      <a:rPr lang="en-US" sz="1200" b="1" dirty="0">
                        <a:solidFill>
                          <a:schemeClr val="accent5">
                            <a:lumMod val="50000"/>
                          </a:schemeClr>
                        </a:solidFill>
                      </a:rPr>
                      <a:t>39.5%</a:t>
                    </a:r>
                  </a:p>
                </c:rich>
              </c:tx>
              <c:spPr>
                <a:no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chemeClr val="accent5">
                          <a:lumMod val="50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10444942974812048"/>
                      <c:h val="9.9521530736631267E-2"/>
                    </c:manualLayout>
                  </c15:layout>
                  <c15:showDataLabelsRange val="0"/>
                </c:ext>
                <c:ext xmlns:c16="http://schemas.microsoft.com/office/drawing/2014/chart" uri="{C3380CC4-5D6E-409C-BE32-E72D297353CC}">
                  <c16:uniqueId val="{00000004-DB93-4329-A4C2-DB3BAD42C8AB}"/>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5">
                        <a:lumMod val="50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Sheet1!$A$2:$A$3</c:f>
              <c:strCache>
                <c:ptCount val="2"/>
                <c:pt idx="0">
                  <c:v>1361 PITCHES MADE</c:v>
                </c:pt>
                <c:pt idx="1">
                  <c:v>824 DEALS MADE</c:v>
                </c:pt>
              </c:strCache>
            </c:strRef>
          </c:cat>
          <c:val>
            <c:numRef>
              <c:f>Sheet1!$B$2:$B$3</c:f>
              <c:numCache>
                <c:formatCode>General</c:formatCode>
                <c:ptCount val="2"/>
                <c:pt idx="0">
                  <c:v>1361</c:v>
                </c:pt>
                <c:pt idx="1">
                  <c:v>824</c:v>
                </c:pt>
              </c:numCache>
            </c:numRef>
          </c:val>
          <c:extLst>
            <c:ext xmlns:c16="http://schemas.microsoft.com/office/drawing/2014/chart" uri="{C3380CC4-5D6E-409C-BE32-E72D297353CC}">
              <c16:uniqueId val="{00000000-DB93-4329-A4C2-DB3BAD42C8AB}"/>
            </c:ext>
          </c:extLst>
        </c:ser>
        <c:dLbls>
          <c:showLegendKey val="0"/>
          <c:showVal val="0"/>
          <c:showCatName val="0"/>
          <c:showSerName val="0"/>
          <c:showPercent val="1"/>
          <c:showBubbleSize val="0"/>
          <c:showLeaderLines val="1"/>
        </c:dLbls>
        <c:firstSliceAng val="0"/>
        <c:holeSize val="62"/>
      </c:doughnutChart>
      <c:spPr>
        <a:noFill/>
        <a:ln>
          <a:noFill/>
        </a:ln>
        <a:effectLst/>
      </c:spPr>
    </c:plotArea>
    <c:legend>
      <c:legendPos val="t"/>
      <c:layout>
        <c:manualLayout>
          <c:xMode val="edge"/>
          <c:yMode val="edge"/>
          <c:x val="0.31459840430912728"/>
          <c:y val="0.48200562805377917"/>
          <c:w val="0.36865350121297247"/>
          <c:h val="0.18133595498801433"/>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accent5"/>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Avenir Next LT Pro" panose="020B0504020202020204" pitchFamily="34" charset="0"/>
                <a:ea typeface="+mn-ea"/>
                <a:cs typeface="+mn-cs"/>
              </a:defRPr>
            </a:pPr>
            <a:r>
              <a:rPr lang="en-US" sz="2000" b="0" baseline="0" dirty="0">
                <a:solidFill>
                  <a:srgbClr val="8F4F58"/>
                </a:solidFill>
                <a:latin typeface="Avenir Next LT Pro" panose="020B0504020202020204" pitchFamily="34" charset="0"/>
              </a:rPr>
              <a:t># OF SHARKS WHO INVEST IN EACH DEAL</a:t>
            </a:r>
          </a:p>
        </c:rich>
      </c:tx>
      <c:layout>
        <c:manualLayout>
          <c:xMode val="edge"/>
          <c:yMode val="edge"/>
          <c:x val="0.19154225729256322"/>
          <c:y val="2.5808418218304673E-2"/>
        </c:manualLayout>
      </c:layout>
      <c:overlay val="0"/>
      <c:spPr>
        <a:noFill/>
        <a:ln>
          <a:noFill/>
        </a:ln>
        <a:effectLst>
          <a:glow rad="63500">
            <a:schemeClr val="bg1">
              <a:lumMod val="95000"/>
              <a:alpha val="40000"/>
            </a:schemeClr>
          </a:glow>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Avenir Next LT Pro" panose="020B0504020202020204" pitchFamily="34" charset="0"/>
              <a:ea typeface="+mn-ea"/>
              <a:cs typeface="+mn-cs"/>
            </a:defRPr>
          </a:pPr>
          <a:endParaRPr lang="en-US"/>
        </a:p>
      </c:txPr>
    </c:title>
    <c:autoTitleDeleted val="0"/>
    <c:plotArea>
      <c:layout/>
      <c:areaChart>
        <c:grouping val="standard"/>
        <c:varyColors val="0"/>
        <c:ser>
          <c:idx val="0"/>
          <c:order val="0"/>
          <c:tx>
            <c:strRef>
              <c:f>Sheet1!$B$1</c:f>
              <c:strCache>
                <c:ptCount val="1"/>
                <c:pt idx="0">
                  <c:v>DEALS (%)</c:v>
                </c:pt>
              </c:strCache>
            </c:strRef>
          </c:tx>
          <c:spPr>
            <a:gradFill rotWithShape="1">
              <a:gsLst>
                <a:gs pos="0">
                  <a:schemeClr val="accent6">
                    <a:tint val="97000"/>
                    <a:satMod val="100000"/>
                    <a:lumMod val="102000"/>
                  </a:schemeClr>
                </a:gs>
                <a:gs pos="50000">
                  <a:schemeClr val="accent6">
                    <a:shade val="100000"/>
                    <a:satMod val="100000"/>
                    <a:lumMod val="100000"/>
                  </a:schemeClr>
                </a:gs>
                <a:gs pos="100000">
                  <a:schemeClr val="accent6">
                    <a:shade val="80000"/>
                    <a:satMod val="100000"/>
                    <a:lumMod val="99000"/>
                  </a:schemeClr>
                </a:gs>
              </a:gsLst>
              <a:lin ang="2700000" scaled="0"/>
            </a:gradFill>
            <a:ln>
              <a:noFill/>
            </a:ln>
            <a:effectLst>
              <a:outerShdw blurRad="57150" dist="19050" dir="5400000" algn="ctr" rotWithShape="0">
                <a:srgbClr val="000000">
                  <a:alpha val="63000"/>
                </a:srgbClr>
              </a:outerShdw>
            </a:effectLst>
          </c:spPr>
          <c:dLbls>
            <c:delete val="1"/>
          </c:dLbls>
          <c:cat>
            <c:strRef>
              <c:f>Sheet1!$A$2:$A$4</c:f>
              <c:strCache>
                <c:ptCount val="3"/>
                <c:pt idx="0">
                  <c:v>1 SHARK</c:v>
                </c:pt>
                <c:pt idx="1">
                  <c:v>2 SHARKS</c:v>
                </c:pt>
                <c:pt idx="2">
                  <c:v>3+ SHARKS</c:v>
                </c:pt>
              </c:strCache>
            </c:strRef>
          </c:cat>
          <c:val>
            <c:numRef>
              <c:f>Sheet1!$B$2:$B$4</c:f>
              <c:numCache>
                <c:formatCode>0%</c:formatCode>
                <c:ptCount val="3"/>
                <c:pt idx="0">
                  <c:v>0.73499999999999999</c:v>
                </c:pt>
                <c:pt idx="1">
                  <c:v>0.22800000000000001</c:v>
                </c:pt>
                <c:pt idx="2">
                  <c:v>2.5000000000000001E-2</c:v>
                </c:pt>
              </c:numCache>
            </c:numRef>
          </c:val>
          <c:extLst>
            <c:ext xmlns:c16="http://schemas.microsoft.com/office/drawing/2014/chart" uri="{C3380CC4-5D6E-409C-BE32-E72D297353CC}">
              <c16:uniqueId val="{00000000-5917-436D-A1A8-ABC042821512}"/>
            </c:ext>
          </c:extLst>
        </c:ser>
        <c:dLbls>
          <c:showLegendKey val="0"/>
          <c:showVal val="1"/>
          <c:showCatName val="0"/>
          <c:showSerName val="0"/>
          <c:showPercent val="0"/>
          <c:showBubbleSize val="0"/>
        </c:dLbls>
        <c:axId val="1979140336"/>
        <c:axId val="1979150896"/>
      </c:areaChart>
      <c:catAx>
        <c:axId val="1979140336"/>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79150896"/>
        <c:crosses val="autoZero"/>
        <c:auto val="1"/>
        <c:lblAlgn val="ctr"/>
        <c:lblOffset val="100"/>
        <c:noMultiLvlLbl val="0"/>
      </c:catAx>
      <c:valAx>
        <c:axId val="197915089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979140336"/>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400" b="0" i="0" u="none" strike="noStrike" kern="1200" baseline="0">
                <a:solidFill>
                  <a:schemeClr val="tx1"/>
                </a:solidFill>
                <a:latin typeface="+mn-lt"/>
                <a:ea typeface="+mn-ea"/>
                <a:cs typeface="+mn-cs"/>
              </a:defRPr>
            </a:pPr>
            <a:endParaRPr lang="en-US"/>
          </a:p>
        </c:txPr>
      </c:dTable>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odern Love" panose="04090805081005020601" pitchFamily="82" charset="0"/>
                <a:ea typeface="+mn-ea"/>
                <a:cs typeface="+mn-cs"/>
              </a:defRPr>
            </a:pPr>
            <a:r>
              <a:rPr lang="en-US" sz="2400" b="0" dirty="0">
                <a:solidFill>
                  <a:schemeClr val="bg1">
                    <a:lumMod val="95000"/>
                  </a:schemeClr>
                </a:solidFill>
                <a:latin typeface="Modern Love" panose="04090805081005020601" pitchFamily="82" charset="0"/>
              </a:rPr>
              <a:t>MARK’S PREFERRED PARTNER PERCENTAGE</a:t>
            </a:r>
          </a:p>
        </c:rich>
      </c:tx>
      <c:overlay val="0"/>
      <c:spPr>
        <a:noFill/>
        <a:ln>
          <a:noFill/>
        </a:ln>
        <a:effectLst/>
      </c:spPr>
    </c:title>
    <c:autoTitleDeleted val="0"/>
    <c:plotArea>
      <c:layout/>
      <c:pieChart>
        <c:varyColors val="1"/>
        <c:ser>
          <c:idx val="0"/>
          <c:order val="0"/>
          <c:tx>
            <c:strRef>
              <c:f>Sheet1!$B$1</c:f>
              <c:strCache>
                <c:ptCount val="1"/>
                <c:pt idx="0">
                  <c:v>PREFERRED PARTNER PERCENTAGE</c:v>
                </c:pt>
              </c:strCache>
            </c:strRef>
          </c:tx>
          <c:dPt>
            <c:idx val="0"/>
            <c:bubble3D val="0"/>
            <c:spPr>
              <a:gradFill rotWithShape="1">
                <a:gsLst>
                  <a:gs pos="0">
                    <a:schemeClr val="accent5">
                      <a:tint val="54000"/>
                      <a:tint val="97000"/>
                      <a:satMod val="100000"/>
                      <a:lumMod val="102000"/>
                    </a:schemeClr>
                  </a:gs>
                  <a:gs pos="50000">
                    <a:schemeClr val="accent5">
                      <a:tint val="54000"/>
                      <a:shade val="100000"/>
                      <a:satMod val="100000"/>
                      <a:lumMod val="100000"/>
                    </a:schemeClr>
                  </a:gs>
                  <a:gs pos="100000">
                    <a:schemeClr val="accent5">
                      <a:tint val="54000"/>
                      <a:shade val="80000"/>
                      <a:satMod val="100000"/>
                      <a:lumMod val="99000"/>
                    </a:schemeClr>
                  </a:gs>
                </a:gsLst>
                <a:lin ang="27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B700-4768-8C80-80FAC1B5FD02}"/>
              </c:ext>
            </c:extLst>
          </c:dPt>
          <c:dPt>
            <c:idx val="1"/>
            <c:bubble3D val="0"/>
            <c:spPr>
              <a:gradFill rotWithShape="1">
                <a:gsLst>
                  <a:gs pos="0">
                    <a:schemeClr val="accent5">
                      <a:tint val="77000"/>
                      <a:tint val="97000"/>
                      <a:satMod val="100000"/>
                      <a:lumMod val="102000"/>
                    </a:schemeClr>
                  </a:gs>
                  <a:gs pos="50000">
                    <a:schemeClr val="accent5">
                      <a:tint val="77000"/>
                      <a:shade val="100000"/>
                      <a:satMod val="100000"/>
                      <a:lumMod val="100000"/>
                    </a:schemeClr>
                  </a:gs>
                  <a:gs pos="100000">
                    <a:schemeClr val="accent5">
                      <a:tint val="77000"/>
                      <a:shade val="80000"/>
                      <a:satMod val="100000"/>
                      <a:lumMod val="99000"/>
                    </a:schemeClr>
                  </a:gs>
                </a:gsLst>
                <a:lin ang="27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2-B700-4768-8C80-80FAC1B5FD02}"/>
              </c:ext>
            </c:extLst>
          </c:dPt>
          <c:dPt>
            <c:idx val="2"/>
            <c:bubble3D val="0"/>
            <c:spPr>
              <a:gradFill rotWithShape="1">
                <a:gsLst>
                  <a:gs pos="0">
                    <a:schemeClr val="accent5">
                      <a:tint val="97000"/>
                      <a:satMod val="100000"/>
                      <a:lumMod val="102000"/>
                    </a:schemeClr>
                  </a:gs>
                  <a:gs pos="50000">
                    <a:schemeClr val="accent5">
                      <a:shade val="100000"/>
                      <a:satMod val="100000"/>
                      <a:lumMod val="100000"/>
                    </a:schemeClr>
                  </a:gs>
                  <a:gs pos="100000">
                    <a:schemeClr val="accent5">
                      <a:shade val="80000"/>
                      <a:satMod val="100000"/>
                      <a:lumMod val="99000"/>
                    </a:schemeClr>
                  </a:gs>
                </a:gsLst>
                <a:lin ang="27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B700-4768-8C80-80FAC1B5FD02}"/>
              </c:ext>
            </c:extLst>
          </c:dPt>
          <c:dPt>
            <c:idx val="3"/>
            <c:bubble3D val="0"/>
            <c:spPr>
              <a:gradFill rotWithShape="1">
                <a:gsLst>
                  <a:gs pos="0">
                    <a:schemeClr val="accent5">
                      <a:shade val="76000"/>
                      <a:tint val="97000"/>
                      <a:satMod val="100000"/>
                      <a:lumMod val="102000"/>
                    </a:schemeClr>
                  </a:gs>
                  <a:gs pos="50000">
                    <a:schemeClr val="accent5">
                      <a:shade val="76000"/>
                      <a:shade val="100000"/>
                      <a:satMod val="100000"/>
                      <a:lumMod val="100000"/>
                    </a:schemeClr>
                  </a:gs>
                  <a:gs pos="100000">
                    <a:schemeClr val="accent5">
                      <a:shade val="76000"/>
                      <a:shade val="80000"/>
                      <a:satMod val="100000"/>
                      <a:lumMod val="99000"/>
                    </a:schemeClr>
                  </a:gs>
                </a:gsLst>
                <a:lin ang="27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4-B700-4768-8C80-80FAC1B5FD02}"/>
              </c:ext>
            </c:extLst>
          </c:dPt>
          <c:dPt>
            <c:idx val="4"/>
            <c:bubble3D val="0"/>
            <c:spPr>
              <a:gradFill rotWithShape="1">
                <a:gsLst>
                  <a:gs pos="0">
                    <a:schemeClr val="accent5">
                      <a:shade val="53000"/>
                      <a:tint val="97000"/>
                      <a:satMod val="100000"/>
                      <a:lumMod val="102000"/>
                    </a:schemeClr>
                  </a:gs>
                  <a:gs pos="50000">
                    <a:schemeClr val="accent5">
                      <a:shade val="53000"/>
                      <a:shade val="100000"/>
                      <a:satMod val="100000"/>
                      <a:lumMod val="100000"/>
                    </a:schemeClr>
                  </a:gs>
                  <a:gs pos="100000">
                    <a:schemeClr val="accent5">
                      <a:shade val="53000"/>
                      <a:shade val="80000"/>
                      <a:satMod val="100000"/>
                      <a:lumMod val="99000"/>
                    </a:schemeClr>
                  </a:gs>
                </a:gsLst>
                <a:lin ang="27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B700-4768-8C80-80FAC1B5FD02}"/>
              </c:ext>
            </c:extLst>
          </c:dPt>
          <c:dLbls>
            <c:dLbl>
              <c:idx val="0"/>
              <c:layout>
                <c:manualLayout>
                  <c:x val="-0.22186979792177031"/>
                  <c:y val="0.11916603576091456"/>
                </c:manualLayout>
              </c:layout>
              <c:tx>
                <c:rich>
                  <a:bodyPr rot="0" spcFirstLastPara="1" vertOverflow="ellipsis" vert="horz" wrap="square" lIns="38100" tIns="19050" rIns="38100" bIns="19050" anchor="ctr" anchorCtr="1">
                    <a:noAutofit/>
                  </a:bodyPr>
                  <a:lstStyle/>
                  <a:p>
                    <a:pPr>
                      <a:defRPr sz="2100" b="0" i="0" u="none" strike="noStrike" kern="1200" baseline="0">
                        <a:solidFill>
                          <a:srgbClr val="D1820D"/>
                        </a:solidFill>
                        <a:latin typeface="Avenir Next LT Pro" panose="020B0504020202020204" pitchFamily="34" charset="0"/>
                        <a:ea typeface="+mn-ea"/>
                        <a:cs typeface="+mn-cs"/>
                      </a:defRPr>
                    </a:pPr>
                    <a:fld id="{4FE54257-88FD-4A4A-923E-8012B8F065E2}" type="CATEGORYNAME">
                      <a:rPr lang="en-US" sz="2100" b="0" dirty="0">
                        <a:solidFill>
                          <a:srgbClr val="D1820D"/>
                        </a:solidFill>
                      </a:rPr>
                      <a:pPr>
                        <a:defRPr sz="2100" b="0" i="0" u="none" strike="noStrike" kern="1200" baseline="0">
                          <a:solidFill>
                            <a:srgbClr val="D1820D"/>
                          </a:solidFill>
                          <a:latin typeface="Avenir Next LT Pro" panose="020B0504020202020204" pitchFamily="34" charset="0"/>
                          <a:ea typeface="+mn-ea"/>
                          <a:cs typeface="+mn-cs"/>
                        </a:defRPr>
                      </a:pPr>
                      <a:t>[CATEGORY NAME]</a:t>
                    </a:fld>
                    <a:r>
                      <a:rPr lang="en-US" sz="2100" b="0" baseline="0" dirty="0">
                        <a:solidFill>
                          <a:srgbClr val="D1820D"/>
                        </a:solidFill>
                      </a:rPr>
                      <a:t>
</a:t>
                    </a:r>
                    <a:fld id="{8AB0A39D-4E09-41A2-8F99-CCF2FAEB966D}" type="PERCENTAGE">
                      <a:rPr lang="en-US" sz="2300" b="0" baseline="0" dirty="0">
                        <a:solidFill>
                          <a:srgbClr val="D1820D"/>
                        </a:solidFill>
                      </a:rPr>
                      <a:pPr>
                        <a:defRPr sz="2100" b="0" i="0" u="none" strike="noStrike" kern="1200" baseline="0">
                          <a:solidFill>
                            <a:srgbClr val="D1820D"/>
                          </a:solidFill>
                          <a:latin typeface="Avenir Next LT Pro" panose="020B0504020202020204" pitchFamily="34" charset="0"/>
                          <a:ea typeface="+mn-ea"/>
                          <a:cs typeface="+mn-cs"/>
                        </a:defRPr>
                      </a:pPr>
                      <a:t>[PERCENTAGE]</a:t>
                    </a:fld>
                    <a:endParaRPr lang="en-US" sz="2100" b="0" baseline="0" dirty="0">
                      <a:solidFill>
                        <a:srgbClr val="D1820D"/>
                      </a:solidFill>
                    </a:endParaRPr>
                  </a:p>
                </c:rich>
              </c:tx>
              <c:spPr>
                <a:noFill/>
                <a:ln>
                  <a:noFill/>
                </a:ln>
                <a:effectLst/>
              </c:sp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ect">
                      <a:avLst/>
                    </a:prstGeom>
                  </c15:spPr>
                  <c15:layout>
                    <c:manualLayout>
                      <c:w val="0.24429687499999997"/>
                      <c:h val="0.12707811718269457"/>
                    </c:manualLayout>
                  </c15:layout>
                  <c15:dlblFieldTable/>
                  <c15:showDataLabelsRange val="0"/>
                </c:ext>
                <c:ext xmlns:c16="http://schemas.microsoft.com/office/drawing/2014/chart" uri="{C3380CC4-5D6E-409C-BE32-E72D297353CC}">
                  <c16:uniqueId val="{00000001-B700-4768-8C80-80FAC1B5FD02}"/>
                </c:ext>
              </c:extLst>
            </c:dLbl>
            <c:dLbl>
              <c:idx val="1"/>
              <c:layout>
                <c:manualLayout>
                  <c:x val="-4.3388009243970238E-2"/>
                  <c:y val="-4.1921808442996658E-2"/>
                </c:manualLayout>
              </c:layout>
              <c:tx>
                <c:rich>
                  <a:bodyPr rot="0" spcFirstLastPara="1" vertOverflow="ellipsis" vert="horz" wrap="square" lIns="38100" tIns="19050" rIns="38100" bIns="19050" anchor="ctr" anchorCtr="1">
                    <a:noAutofit/>
                  </a:bodyPr>
                  <a:lstStyle/>
                  <a:p>
                    <a:pPr>
                      <a:defRPr sz="2200" b="0" i="0" u="none" strike="noStrike" kern="1200" baseline="0">
                        <a:solidFill>
                          <a:srgbClr val="D1820D"/>
                        </a:solidFill>
                        <a:latin typeface="+mn-lt"/>
                        <a:ea typeface="+mn-ea"/>
                        <a:cs typeface="+mn-cs"/>
                      </a:defRPr>
                    </a:pPr>
                    <a:fld id="{C48BE74E-C4D6-4F21-A240-1F612CB80817}" type="CATEGORYNAME">
                      <a:rPr lang="en-US" sz="2200" b="0" dirty="0">
                        <a:solidFill>
                          <a:srgbClr val="D1820D"/>
                        </a:solidFill>
                      </a:rPr>
                      <a:pPr>
                        <a:defRPr sz="2200" b="0" i="0" u="none" strike="noStrike" kern="1200" baseline="0">
                          <a:solidFill>
                            <a:srgbClr val="D1820D"/>
                          </a:solidFill>
                          <a:latin typeface="+mn-lt"/>
                          <a:ea typeface="+mn-ea"/>
                          <a:cs typeface="+mn-cs"/>
                        </a:defRPr>
                      </a:pPr>
                      <a:t>[CATEGORY NAME]</a:t>
                    </a:fld>
                    <a:r>
                      <a:rPr lang="en-US" sz="2200" b="0" baseline="0" dirty="0">
                        <a:solidFill>
                          <a:srgbClr val="D1820D"/>
                        </a:solidFill>
                      </a:rPr>
                      <a:t>
</a:t>
                    </a:r>
                    <a:fld id="{2A4A0601-9BB2-4622-988A-6CE35DDF0009}" type="PERCENTAGE">
                      <a:rPr lang="en-US" sz="2200" b="0" baseline="0" smtClean="0">
                        <a:solidFill>
                          <a:srgbClr val="D1820D"/>
                        </a:solidFill>
                      </a:rPr>
                      <a:pPr>
                        <a:defRPr sz="2200" b="0" i="0" u="none" strike="noStrike" kern="1200" baseline="0">
                          <a:solidFill>
                            <a:srgbClr val="D1820D"/>
                          </a:solidFill>
                          <a:latin typeface="+mn-lt"/>
                          <a:ea typeface="+mn-ea"/>
                          <a:cs typeface="+mn-cs"/>
                        </a:defRPr>
                      </a:pPr>
                      <a:t>[PERCENTAGE]</a:t>
                    </a:fld>
                    <a:endParaRPr lang="en-US" sz="2200" b="0" baseline="0" dirty="0">
                      <a:solidFill>
                        <a:srgbClr val="D1820D"/>
                      </a:solidFill>
                    </a:endParaRPr>
                  </a:p>
                </c:rich>
              </c:tx>
              <c:spPr>
                <a:noFill/>
                <a:ln>
                  <a:noFill/>
                </a:ln>
                <a:effectLst/>
              </c:spPr>
              <c:dLblPos val="bestFit"/>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rect">
                      <a:avLst/>
                    </a:prstGeom>
                  </c15:spPr>
                  <c15:layout>
                    <c:manualLayout>
                      <c:w val="0.21894525098425197"/>
                      <c:h val="0.27004685838786552"/>
                    </c:manualLayout>
                  </c15:layout>
                  <c15:dlblFieldTable/>
                  <c15:showDataLabelsRange val="0"/>
                </c:ext>
                <c:ext xmlns:c16="http://schemas.microsoft.com/office/drawing/2014/chart" uri="{C3380CC4-5D6E-409C-BE32-E72D297353CC}">
                  <c16:uniqueId val="{00000002-B700-4768-8C80-80FAC1B5FD02}"/>
                </c:ext>
              </c:extLst>
            </c:dLbl>
            <c:dLbl>
              <c:idx val="2"/>
              <c:spPr>
                <a:noFill/>
                <a:ln>
                  <a:noFill/>
                </a:ln>
                <a:effectLst/>
              </c:spPr>
              <c:txPr>
                <a:bodyPr rot="0" spcFirstLastPara="1" vertOverflow="ellipsis" vert="horz" wrap="square" lIns="38100" tIns="19050" rIns="38100" bIns="19050" anchor="ctr" anchorCtr="1">
                  <a:noAutofit/>
                </a:bodyPr>
                <a:lstStyle/>
                <a:p>
                  <a:pPr>
                    <a:defRPr sz="1800" b="0" i="0" u="none" strike="noStrike" kern="1200" baseline="0">
                      <a:solidFill>
                        <a:srgbClr val="D1820D"/>
                      </a:solidFill>
                      <a:latin typeface="Avenir Next LT Pro" panose="020B0504020202020204" pitchFamily="34" charset="0"/>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B700-4768-8C80-80FAC1B5FD02}"/>
                </c:ext>
              </c:extLst>
            </c:dLbl>
            <c:dLbl>
              <c:idx val="3"/>
              <c:layout>
                <c:manualLayout>
                  <c:x val="0.1931354778239929"/>
                  <c:y val="9.2289788480085982E-2"/>
                </c:manualLayout>
              </c:layout>
              <c:spPr>
                <a:noFill/>
                <a:ln>
                  <a:noFill/>
                </a:ln>
                <a:effectLst/>
              </c:spPr>
              <c:txPr>
                <a:bodyPr rot="0" spcFirstLastPara="1" vertOverflow="ellipsis" vert="horz" wrap="square" lIns="38100" tIns="19050" rIns="38100" bIns="19050" anchor="ctr" anchorCtr="1">
                  <a:noAutofit/>
                </a:bodyPr>
                <a:lstStyle/>
                <a:p>
                  <a:pPr>
                    <a:defRPr sz="1800" b="0" i="0" u="none" strike="noStrike" kern="1200" baseline="0">
                      <a:solidFill>
                        <a:srgbClr val="D1820D"/>
                      </a:solidFill>
                      <a:latin typeface="Avenir Next LT Pro" panose="020B0504020202020204" pitchFamily="34" charset="0"/>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B700-4768-8C80-80FAC1B5FD02}"/>
                </c:ext>
              </c:extLst>
            </c:dLbl>
            <c:dLbl>
              <c:idx val="4"/>
              <c:layout>
                <c:manualLayout>
                  <c:x val="0.13053981532878223"/>
                  <c:y val="0.17646055717995099"/>
                </c:manualLayout>
              </c:layout>
              <c:spPr>
                <a:noFill/>
                <a:ln>
                  <a:noFill/>
                </a:ln>
                <a:effectLst/>
              </c:spPr>
              <c:txPr>
                <a:bodyPr rot="0" spcFirstLastPara="1" vertOverflow="ellipsis" vert="horz" wrap="square" lIns="38100" tIns="19050" rIns="38100" bIns="19050" anchor="ctr" anchorCtr="1">
                  <a:noAutofit/>
                </a:bodyPr>
                <a:lstStyle/>
                <a:p>
                  <a:pPr>
                    <a:defRPr sz="1800" b="0" i="0" u="none" strike="noStrike" kern="1200" baseline="0">
                      <a:solidFill>
                        <a:srgbClr val="D1820D"/>
                      </a:solidFill>
                      <a:latin typeface="Avenir Next LT Pro" panose="020B0504020202020204" pitchFamily="34" charset="0"/>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ect">
                      <a:avLst/>
                    </a:prstGeom>
                  </c15:spPr>
                  <c15:layout>
                    <c:manualLayout>
                      <c:w val="0.15992842494890316"/>
                      <c:h val="0.18705467525227643"/>
                    </c:manualLayout>
                  </c15:layout>
                </c:ext>
                <c:ext xmlns:c16="http://schemas.microsoft.com/office/drawing/2014/chart" uri="{C3380CC4-5D6E-409C-BE32-E72D297353CC}">
                  <c16:uniqueId val="{00000003-B700-4768-8C80-80FAC1B5FD02}"/>
                </c:ext>
              </c:extLst>
            </c:dLbl>
            <c:spPr>
              <a:noFill/>
              <a:ln>
                <a:noFill/>
              </a:ln>
              <a:effectLst/>
            </c:spPr>
            <c:txPr>
              <a:bodyPr rot="0" spcFirstLastPara="1" vertOverflow="ellipsis" vert="horz" wrap="square" lIns="38100" tIns="19050" rIns="38100" bIns="19050" anchor="ctr" anchorCtr="1">
                <a:noAutofit/>
              </a:bodyPr>
              <a:lstStyle/>
              <a:p>
                <a:pPr>
                  <a:defRPr sz="1600" b="0" i="0" u="none" strike="noStrike" kern="1200" baseline="0">
                    <a:solidFill>
                      <a:srgbClr val="D1820D"/>
                    </a:solidFill>
                    <a:latin typeface="Avenir Next LT Pro" panose="020B0504020202020204" pitchFamily="34" charset="0"/>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ect">
                    <a:avLst/>
                  </a:prstGeom>
                </c15:spPr>
              </c:ext>
            </c:extLst>
          </c:dLbls>
          <c:cat>
            <c:strRef>
              <c:f>Sheet1!$A$2:$A$6</c:f>
              <c:strCache>
                <c:ptCount val="5"/>
                <c:pt idx="0">
                  <c:v>LORI GREINER</c:v>
                </c:pt>
                <c:pt idx="1">
                  <c:v>BARBARA CORCORAN</c:v>
                </c:pt>
                <c:pt idx="2">
                  <c:v>ROBERT HERJAVEC</c:v>
                </c:pt>
                <c:pt idx="3">
                  <c:v>DAYMOND JOHN</c:v>
                </c:pt>
                <c:pt idx="4">
                  <c:v>KEVIN O'LEARY</c:v>
                </c:pt>
              </c:strCache>
            </c:strRef>
          </c:cat>
          <c:val>
            <c:numRef>
              <c:f>Sheet1!$B$2:$B$6</c:f>
              <c:numCache>
                <c:formatCode>General</c:formatCode>
                <c:ptCount val="5"/>
                <c:pt idx="0" formatCode="0.0">
                  <c:v>39.200000000000003</c:v>
                </c:pt>
                <c:pt idx="1">
                  <c:v>18.5</c:v>
                </c:pt>
                <c:pt idx="2">
                  <c:v>15.4</c:v>
                </c:pt>
                <c:pt idx="3">
                  <c:v>14.6</c:v>
                </c:pt>
                <c:pt idx="4">
                  <c:v>12.3</c:v>
                </c:pt>
              </c:numCache>
            </c:numRef>
          </c:val>
          <c:extLst>
            <c:ext xmlns:c16="http://schemas.microsoft.com/office/drawing/2014/chart" uri="{C3380CC4-5D6E-409C-BE32-E72D297353CC}">
              <c16:uniqueId val="{00000000-B700-4768-8C80-80FAC1B5FD02}"/>
            </c:ext>
          </c:extLst>
        </c:ser>
        <c:dLbls>
          <c:dLblPos val="in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FEMALES</c:v>
                </c:pt>
              </c:strCache>
            </c:strRef>
          </c:tx>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Sheet1!$B$2</c:f>
              <c:numCache>
                <c:formatCode>0.00%</c:formatCode>
                <c:ptCount val="1"/>
                <c:pt idx="0">
                  <c:v>0.63970000000000005</c:v>
                </c:pt>
              </c:numCache>
            </c:numRef>
          </c:val>
          <c:extLst>
            <c:ext xmlns:c16="http://schemas.microsoft.com/office/drawing/2014/chart" uri="{C3380CC4-5D6E-409C-BE32-E72D297353CC}">
              <c16:uniqueId val="{00000000-A699-4560-AFAA-480C69E7E4F3}"/>
            </c:ext>
          </c:extLst>
        </c:ser>
        <c:ser>
          <c:idx val="1"/>
          <c:order val="1"/>
          <c:tx>
            <c:strRef>
              <c:f>Sheet1!$C$1</c:f>
              <c:strCache>
                <c:ptCount val="1"/>
                <c:pt idx="0">
                  <c:v>MALES</c:v>
                </c:pt>
              </c:strCache>
            </c:strRef>
          </c:tx>
          <c:spPr>
            <a:gradFill flip="none" rotWithShape="1">
              <a:gsLst>
                <a:gs pos="0">
                  <a:schemeClr val="accent2"/>
                </a:gs>
                <a:gs pos="75000">
                  <a:schemeClr val="accent2">
                    <a:lumMod val="60000"/>
                    <a:lumOff val="40000"/>
                  </a:schemeClr>
                </a:gs>
                <a:gs pos="51000">
                  <a:schemeClr val="accent2">
                    <a:alpha val="75000"/>
                  </a:schemeClr>
                </a:gs>
                <a:gs pos="100000">
                  <a:schemeClr val="accent2">
                    <a:lumMod val="20000"/>
                    <a:lumOff val="80000"/>
                    <a:alpha val="15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Sheet1!$C$2</c:f>
              <c:numCache>
                <c:formatCode>0.00%</c:formatCode>
                <c:ptCount val="1"/>
                <c:pt idx="0">
                  <c:v>0.56969999999999998</c:v>
                </c:pt>
              </c:numCache>
            </c:numRef>
          </c:val>
          <c:extLst>
            <c:ext xmlns:c16="http://schemas.microsoft.com/office/drawing/2014/chart" uri="{C3380CC4-5D6E-409C-BE32-E72D297353CC}">
              <c16:uniqueId val="{00000001-A699-4560-AFAA-480C69E7E4F3}"/>
            </c:ext>
          </c:extLst>
        </c:ser>
        <c:dLbls>
          <c:dLblPos val="outEnd"/>
          <c:showLegendKey val="0"/>
          <c:showVal val="1"/>
          <c:showCatName val="0"/>
          <c:showSerName val="0"/>
          <c:showPercent val="0"/>
          <c:showBubbleSize val="0"/>
        </c:dLbls>
        <c:gapWidth val="355"/>
        <c:overlap val="-70"/>
        <c:axId val="1820497583"/>
        <c:axId val="1820523503"/>
      </c:barChart>
      <c:catAx>
        <c:axId val="18204975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0523503"/>
        <c:crosses val="autoZero"/>
        <c:auto val="1"/>
        <c:lblAlgn val="ctr"/>
        <c:lblOffset val="100"/>
        <c:noMultiLvlLbl val="0"/>
      </c:catAx>
      <c:valAx>
        <c:axId val="1820523503"/>
        <c:scaling>
          <c:orientation val="minMax"/>
          <c:max val="0.70000000000000007"/>
          <c:min val="0.1"/>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numFmt formatCode="0.00%" sourceLinked="1"/>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0497583"/>
        <c:crosses val="autoZero"/>
        <c:crossBetween val="between"/>
        <c:minorUnit val="3.0000000000000006E-2"/>
      </c:valAx>
      <c:spPr>
        <a:noFill/>
        <a:ln>
          <a:noFill/>
        </a:ln>
        <a:effectLst/>
      </c:spPr>
    </c:plotArea>
    <c:legend>
      <c:legendPos val="r"/>
      <c:legendEntry>
        <c:idx val="0"/>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venir Next LT Pro" panose="020B0504020202020204" pitchFamily="34" charset="0"/>
                <a:ea typeface="+mn-ea"/>
                <a:cs typeface="+mn-cs"/>
              </a:defRPr>
            </a:pPr>
            <a:endParaRPr lang="en-US"/>
          </a:p>
        </c:txPr>
      </c:legendEntry>
      <c:legendEntry>
        <c:idx val="1"/>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venir Next LT Pro" panose="020B0504020202020204" pitchFamily="34" charset="0"/>
                <a:ea typeface="+mn-ea"/>
                <a:cs typeface="+mn-cs"/>
              </a:defRPr>
            </a:pPr>
            <a:endParaRPr lang="en-US"/>
          </a:p>
        </c:txPr>
      </c:legendEntry>
      <c:layout>
        <c:manualLayout>
          <c:xMode val="edge"/>
          <c:yMode val="edge"/>
          <c:x val="0.70652882519090587"/>
          <c:y val="0.40584986177408133"/>
          <c:w val="0.28931695852489342"/>
          <c:h val="0.18830005491819093"/>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346">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C425DC-320A-4F28-9521-312FE14B0BCC}" type="doc">
      <dgm:prSet loTypeId="urn:microsoft.com/office/officeart/2005/8/layout/vList3" loCatId="list" qsTypeId="urn:microsoft.com/office/officeart/2005/8/quickstyle/3d1" qsCatId="3D" csTypeId="urn:microsoft.com/office/officeart/2005/8/colors/accent5_3" csCatId="accent5" phldr="1"/>
      <dgm:spPr/>
      <dgm:t>
        <a:bodyPr/>
        <a:lstStyle/>
        <a:p>
          <a:endParaRPr lang="en-US"/>
        </a:p>
      </dgm:t>
    </dgm:pt>
    <dgm:pt modelId="{101F4C7E-18B6-4ADA-A32F-44B872A87800}">
      <dgm:prSet phldrT="[Text]" custT="1"/>
      <dgm:spPr/>
      <dgm:t>
        <a:bodyPr anchor="ctr"/>
        <a:lstStyle/>
        <a:p>
          <a:r>
            <a:rPr lang="en-US" sz="1400" b="0" dirty="0">
              <a:solidFill>
                <a:schemeClr val="bg1"/>
              </a:solidFill>
              <a:latin typeface="Avenir Next LT Pro" panose="020B0504020202020204" pitchFamily="34" charset="0"/>
            </a:rPr>
            <a:t>YEAR SEASON 1 DEBUTED IN U.S</a:t>
          </a:r>
          <a:r>
            <a:rPr lang="en-US" sz="1400" dirty="0">
              <a:solidFill>
                <a:schemeClr val="bg1"/>
              </a:solidFill>
              <a:latin typeface="Avenir Next LT Pro" panose="020B0504020202020204" pitchFamily="34" charset="0"/>
            </a:rPr>
            <a:t>.</a:t>
          </a:r>
        </a:p>
      </dgm:t>
    </dgm:pt>
    <dgm:pt modelId="{A841252D-9D13-48A5-83C1-6CF94EE84613}" type="parTrans" cxnId="{21674E43-4B51-4156-BFFE-1EC3BF9B636A}">
      <dgm:prSet/>
      <dgm:spPr/>
      <dgm:t>
        <a:bodyPr/>
        <a:lstStyle/>
        <a:p>
          <a:endParaRPr lang="en-US"/>
        </a:p>
      </dgm:t>
    </dgm:pt>
    <dgm:pt modelId="{60819019-BBC8-4DC3-9309-A42311E425E0}" type="sibTrans" cxnId="{21674E43-4B51-4156-BFFE-1EC3BF9B636A}">
      <dgm:prSet/>
      <dgm:spPr/>
      <dgm:t>
        <a:bodyPr/>
        <a:lstStyle/>
        <a:p>
          <a:endParaRPr lang="en-US"/>
        </a:p>
      </dgm:t>
    </dgm:pt>
    <dgm:pt modelId="{7DF81889-B62B-4384-A15C-D9FEB1CDCB2F}">
      <dgm:prSet phldrT="[Text]"/>
      <dgm:spPr/>
      <dgm:t>
        <a:bodyPr anchor="ctr"/>
        <a:lstStyle/>
        <a:p>
          <a:r>
            <a:rPr lang="en-US" sz="1100" dirty="0">
              <a:solidFill>
                <a:srgbClr val="FFFF00"/>
              </a:solidFill>
              <a:latin typeface="Avenir Next LT Pro" panose="020B0504020202020204" pitchFamily="34" charset="0"/>
            </a:rPr>
            <a:t>NOW AIRING ON OVER 8 NETWORKS</a:t>
          </a:r>
        </a:p>
      </dgm:t>
    </dgm:pt>
    <dgm:pt modelId="{50089565-DF15-41D2-BA23-5E6D5DD3A61F}" type="parTrans" cxnId="{6AA5BE27-AB63-42DA-AB45-F74D0B528F0C}">
      <dgm:prSet/>
      <dgm:spPr/>
      <dgm:t>
        <a:bodyPr/>
        <a:lstStyle/>
        <a:p>
          <a:endParaRPr lang="en-US"/>
        </a:p>
      </dgm:t>
    </dgm:pt>
    <dgm:pt modelId="{56E374D3-E4A5-4014-8BFC-B1042F0A709E}" type="sibTrans" cxnId="{6AA5BE27-AB63-42DA-AB45-F74D0B528F0C}">
      <dgm:prSet/>
      <dgm:spPr/>
      <dgm:t>
        <a:bodyPr/>
        <a:lstStyle/>
        <a:p>
          <a:endParaRPr lang="en-US"/>
        </a:p>
      </dgm:t>
    </dgm:pt>
    <dgm:pt modelId="{77B6E4CE-2307-4673-ACAA-F7DE431145B1}">
      <dgm:prSet phldrT="[Text]"/>
      <dgm:spPr/>
      <dgm:t>
        <a:bodyPr anchor="ctr"/>
        <a:lstStyle/>
        <a:p>
          <a:r>
            <a:rPr lang="en-US" dirty="0">
              <a:solidFill>
                <a:schemeClr val="bg1"/>
              </a:solidFill>
              <a:latin typeface="Avenir Next LT Pro" panose="020B0504020202020204" pitchFamily="34" charset="0"/>
            </a:rPr>
            <a:t># OF SEASONS TO DATE.  </a:t>
          </a:r>
        </a:p>
      </dgm:t>
    </dgm:pt>
    <dgm:pt modelId="{9D0B480B-8AAD-4C60-8EAD-FCB049CD6F33}" type="parTrans" cxnId="{28D1A540-C610-4923-9BDE-FCF30E6D3094}">
      <dgm:prSet/>
      <dgm:spPr/>
      <dgm:t>
        <a:bodyPr/>
        <a:lstStyle/>
        <a:p>
          <a:endParaRPr lang="en-US"/>
        </a:p>
      </dgm:t>
    </dgm:pt>
    <dgm:pt modelId="{89BEFD41-8893-479B-83AA-796F76E61A72}" type="sibTrans" cxnId="{28D1A540-C610-4923-9BDE-FCF30E6D3094}">
      <dgm:prSet/>
      <dgm:spPr/>
      <dgm:t>
        <a:bodyPr/>
        <a:lstStyle/>
        <a:p>
          <a:endParaRPr lang="en-US"/>
        </a:p>
      </dgm:t>
    </dgm:pt>
    <dgm:pt modelId="{2510CDF8-DAAD-4715-B047-5D5015E858F2}">
      <dgm:prSet phldrT="[Text]"/>
      <dgm:spPr/>
      <dgm:t>
        <a:bodyPr anchor="ctr"/>
        <a:lstStyle/>
        <a:p>
          <a:r>
            <a:rPr lang="en-US" dirty="0">
              <a:solidFill>
                <a:srgbClr val="FFFF00"/>
              </a:solidFill>
              <a:latin typeface="Avenir Next LT Pro" panose="020B0504020202020204" pitchFamily="34" charset="0"/>
            </a:rPr>
            <a:t>LAST SEASON TO AIR CONCLUDED ON 05/03/2024 WITH 22 EPISODES</a:t>
          </a:r>
        </a:p>
      </dgm:t>
    </dgm:pt>
    <dgm:pt modelId="{E29AEAC3-E83A-4A06-B364-C7FD2197B993}" type="parTrans" cxnId="{60CB92BE-1EA3-4721-8B86-81FF63C0B81F}">
      <dgm:prSet/>
      <dgm:spPr/>
      <dgm:t>
        <a:bodyPr/>
        <a:lstStyle/>
        <a:p>
          <a:endParaRPr lang="en-US"/>
        </a:p>
      </dgm:t>
    </dgm:pt>
    <dgm:pt modelId="{B43AEC29-6909-47F0-82F8-C6A0EE025DAD}" type="sibTrans" cxnId="{60CB92BE-1EA3-4721-8B86-81FF63C0B81F}">
      <dgm:prSet/>
      <dgm:spPr/>
      <dgm:t>
        <a:bodyPr/>
        <a:lstStyle/>
        <a:p>
          <a:endParaRPr lang="en-US"/>
        </a:p>
      </dgm:t>
    </dgm:pt>
    <dgm:pt modelId="{841304E4-C05C-4D07-BA80-B9ACC94DBCCF}">
      <dgm:prSet phldrT="[Text]" custT="1"/>
      <dgm:spPr/>
      <dgm:t>
        <a:bodyPr anchor="ctr"/>
        <a:lstStyle/>
        <a:p>
          <a:pPr algn="l">
            <a:lnSpc>
              <a:spcPct val="100000"/>
            </a:lnSpc>
          </a:pPr>
          <a:r>
            <a:rPr lang="en-US" sz="1400" dirty="0">
              <a:latin typeface="Avenir Next LT Pro" panose="020B0504020202020204" pitchFamily="34" charset="0"/>
            </a:rPr>
            <a:t>NEXT SEASON IN PRODUCTION</a:t>
          </a:r>
        </a:p>
      </dgm:t>
    </dgm:pt>
    <dgm:pt modelId="{4655CF35-120D-472A-B05A-AB7942723364}" type="parTrans" cxnId="{3C1AD35B-53CE-4DBA-8931-6EAE4F449C82}">
      <dgm:prSet/>
      <dgm:spPr/>
      <dgm:t>
        <a:bodyPr/>
        <a:lstStyle/>
        <a:p>
          <a:endParaRPr lang="en-US"/>
        </a:p>
      </dgm:t>
    </dgm:pt>
    <dgm:pt modelId="{0F17B38F-9FF6-40A2-BBDD-CEB0EFFBAD09}" type="sibTrans" cxnId="{3C1AD35B-53CE-4DBA-8931-6EAE4F449C82}">
      <dgm:prSet/>
      <dgm:spPr/>
      <dgm:t>
        <a:bodyPr/>
        <a:lstStyle/>
        <a:p>
          <a:endParaRPr lang="en-US"/>
        </a:p>
      </dgm:t>
    </dgm:pt>
    <dgm:pt modelId="{2F521C2E-F1B8-440C-9D32-C5F30782B313}">
      <dgm:prSet phldrT="[Text]" custT="1"/>
      <dgm:spPr/>
      <dgm:t>
        <a:bodyPr anchor="ctr"/>
        <a:lstStyle/>
        <a:p>
          <a:pPr algn="l">
            <a:lnSpc>
              <a:spcPct val="100000"/>
            </a:lnSpc>
          </a:pPr>
          <a:r>
            <a:rPr lang="en-US" sz="1100" dirty="0">
              <a:solidFill>
                <a:srgbClr val="FFFF00"/>
              </a:solidFill>
              <a:latin typeface="Avenir Next LT Pro" panose="020B0504020202020204" pitchFamily="34" charset="0"/>
            </a:rPr>
            <a:t>RUMORED TO BE MARK CUBAN’S LAST</a:t>
          </a:r>
        </a:p>
      </dgm:t>
    </dgm:pt>
    <dgm:pt modelId="{55ACBB92-31DF-4C3E-B87C-80DAE04AF900}" type="parTrans" cxnId="{6B327FF0-76A2-47FA-8A77-A7CE14D7B794}">
      <dgm:prSet/>
      <dgm:spPr/>
      <dgm:t>
        <a:bodyPr/>
        <a:lstStyle/>
        <a:p>
          <a:endParaRPr lang="en-US"/>
        </a:p>
      </dgm:t>
    </dgm:pt>
    <dgm:pt modelId="{1141B7F4-0C1C-4446-B401-CB66E48F31AC}" type="sibTrans" cxnId="{6B327FF0-76A2-47FA-8A77-A7CE14D7B794}">
      <dgm:prSet/>
      <dgm:spPr/>
      <dgm:t>
        <a:bodyPr/>
        <a:lstStyle/>
        <a:p>
          <a:endParaRPr lang="en-US"/>
        </a:p>
      </dgm:t>
    </dgm:pt>
    <dgm:pt modelId="{D574D4FB-6CC6-42CD-88B5-59CC0B6420B9}" type="pres">
      <dgm:prSet presAssocID="{C0C425DC-320A-4F28-9521-312FE14B0BCC}" presName="linearFlow" presStyleCnt="0">
        <dgm:presLayoutVars>
          <dgm:dir/>
          <dgm:resizeHandles val="exact"/>
        </dgm:presLayoutVars>
      </dgm:prSet>
      <dgm:spPr/>
    </dgm:pt>
    <dgm:pt modelId="{2750422C-3A5E-41BF-8927-D52F7B2573DC}" type="pres">
      <dgm:prSet presAssocID="{101F4C7E-18B6-4ADA-A32F-44B872A87800}" presName="composite" presStyleCnt="0"/>
      <dgm:spPr/>
    </dgm:pt>
    <dgm:pt modelId="{779E69BD-6045-4951-B640-92B2E24FA60E}" type="pres">
      <dgm:prSet presAssocID="{101F4C7E-18B6-4ADA-A32F-44B872A87800}" presName="imgShp" presStyleLbl="fgImgPlace1" presStyleIdx="0" presStyleCnt="3"/>
      <dgm:spPr>
        <a:solidFill>
          <a:srgbClr val="FFD13F"/>
        </a:solidFill>
      </dgm:spPr>
    </dgm:pt>
    <dgm:pt modelId="{EB0E2A46-84E9-4588-8512-F0E08264FC27}" type="pres">
      <dgm:prSet presAssocID="{101F4C7E-18B6-4ADA-A32F-44B872A87800}" presName="txShp" presStyleLbl="node1" presStyleIdx="0" presStyleCnt="3">
        <dgm:presLayoutVars>
          <dgm:bulletEnabled val="1"/>
        </dgm:presLayoutVars>
      </dgm:prSet>
      <dgm:spPr/>
    </dgm:pt>
    <dgm:pt modelId="{B4A09FA9-F783-430C-8DF2-67A1F393E6B5}" type="pres">
      <dgm:prSet presAssocID="{60819019-BBC8-4DC3-9309-A42311E425E0}" presName="spacing" presStyleCnt="0"/>
      <dgm:spPr/>
    </dgm:pt>
    <dgm:pt modelId="{0AED6081-C845-4DB8-9BE6-5957531B6296}" type="pres">
      <dgm:prSet presAssocID="{77B6E4CE-2307-4673-ACAA-F7DE431145B1}" presName="composite" presStyleCnt="0"/>
      <dgm:spPr/>
    </dgm:pt>
    <dgm:pt modelId="{DFB79E69-9911-4FD4-A6C2-1B2F2A684341}" type="pres">
      <dgm:prSet presAssocID="{77B6E4CE-2307-4673-ACAA-F7DE431145B1}" presName="imgShp" presStyleLbl="fgImgPlace1" presStyleIdx="1" presStyleCnt="3"/>
      <dgm:spPr>
        <a:solidFill>
          <a:srgbClr val="F6BB00"/>
        </a:solidFill>
      </dgm:spPr>
    </dgm:pt>
    <dgm:pt modelId="{44685342-8AF3-4020-A0FA-DA01F5D29F09}" type="pres">
      <dgm:prSet presAssocID="{77B6E4CE-2307-4673-ACAA-F7DE431145B1}" presName="txShp" presStyleLbl="node1" presStyleIdx="1" presStyleCnt="3">
        <dgm:presLayoutVars>
          <dgm:bulletEnabled val="1"/>
        </dgm:presLayoutVars>
      </dgm:prSet>
      <dgm:spPr/>
    </dgm:pt>
    <dgm:pt modelId="{E733A645-941B-4F41-88A5-3579A4948134}" type="pres">
      <dgm:prSet presAssocID="{89BEFD41-8893-479B-83AA-796F76E61A72}" presName="spacing" presStyleCnt="0"/>
      <dgm:spPr/>
    </dgm:pt>
    <dgm:pt modelId="{E53DBE60-CA9E-4FC7-B543-E71FC8ACAF06}" type="pres">
      <dgm:prSet presAssocID="{841304E4-C05C-4D07-BA80-B9ACC94DBCCF}" presName="composite" presStyleCnt="0"/>
      <dgm:spPr/>
    </dgm:pt>
    <dgm:pt modelId="{B35649CE-DAE5-4E43-B761-CAA2E68C33A3}" type="pres">
      <dgm:prSet presAssocID="{841304E4-C05C-4D07-BA80-B9ACC94DBCCF}" presName="imgShp" presStyleLbl="fgImgPlace1" presStyleIdx="2" presStyleCnt="3"/>
      <dgm:spPr>
        <a:solidFill>
          <a:srgbClr val="D09E00"/>
        </a:solidFill>
      </dgm:spPr>
    </dgm:pt>
    <dgm:pt modelId="{22E39FF4-7C29-4160-B1D6-A0C578D23A3A}" type="pres">
      <dgm:prSet presAssocID="{841304E4-C05C-4D07-BA80-B9ACC94DBCCF}" presName="txShp" presStyleLbl="node1" presStyleIdx="2" presStyleCnt="3">
        <dgm:presLayoutVars>
          <dgm:bulletEnabled val="1"/>
        </dgm:presLayoutVars>
      </dgm:prSet>
      <dgm:spPr/>
    </dgm:pt>
  </dgm:ptLst>
  <dgm:cxnLst>
    <dgm:cxn modelId="{7FDB7B13-911A-40EB-9C1D-F3D43658BF6A}" type="presOf" srcId="{2510CDF8-DAAD-4715-B047-5D5015E858F2}" destId="{44685342-8AF3-4020-A0FA-DA01F5D29F09}" srcOrd="0" destOrd="1" presId="urn:microsoft.com/office/officeart/2005/8/layout/vList3"/>
    <dgm:cxn modelId="{00130B14-7ADD-4C78-A5A1-3DB2D1EF07D4}" type="presOf" srcId="{77B6E4CE-2307-4673-ACAA-F7DE431145B1}" destId="{44685342-8AF3-4020-A0FA-DA01F5D29F09}" srcOrd="0" destOrd="0" presId="urn:microsoft.com/office/officeart/2005/8/layout/vList3"/>
    <dgm:cxn modelId="{6AA5BE27-AB63-42DA-AB45-F74D0B528F0C}" srcId="{101F4C7E-18B6-4ADA-A32F-44B872A87800}" destId="{7DF81889-B62B-4384-A15C-D9FEB1CDCB2F}" srcOrd="0" destOrd="0" parTransId="{50089565-DF15-41D2-BA23-5E6D5DD3A61F}" sibTransId="{56E374D3-E4A5-4014-8BFC-B1042F0A709E}"/>
    <dgm:cxn modelId="{28D1A540-C610-4923-9BDE-FCF30E6D3094}" srcId="{C0C425DC-320A-4F28-9521-312FE14B0BCC}" destId="{77B6E4CE-2307-4673-ACAA-F7DE431145B1}" srcOrd="1" destOrd="0" parTransId="{9D0B480B-8AAD-4C60-8EAD-FCB049CD6F33}" sibTransId="{89BEFD41-8893-479B-83AA-796F76E61A72}"/>
    <dgm:cxn modelId="{3C1AD35B-53CE-4DBA-8931-6EAE4F449C82}" srcId="{C0C425DC-320A-4F28-9521-312FE14B0BCC}" destId="{841304E4-C05C-4D07-BA80-B9ACC94DBCCF}" srcOrd="2" destOrd="0" parTransId="{4655CF35-120D-472A-B05A-AB7942723364}" sibTransId="{0F17B38F-9FF6-40A2-BBDD-CEB0EFFBAD09}"/>
    <dgm:cxn modelId="{21674E43-4B51-4156-BFFE-1EC3BF9B636A}" srcId="{C0C425DC-320A-4F28-9521-312FE14B0BCC}" destId="{101F4C7E-18B6-4ADA-A32F-44B872A87800}" srcOrd="0" destOrd="0" parTransId="{A841252D-9D13-48A5-83C1-6CF94EE84613}" sibTransId="{60819019-BBC8-4DC3-9309-A42311E425E0}"/>
    <dgm:cxn modelId="{179A754A-4048-4EAE-B313-0C9C3E7804F2}" type="presOf" srcId="{841304E4-C05C-4D07-BA80-B9ACC94DBCCF}" destId="{22E39FF4-7C29-4160-B1D6-A0C578D23A3A}" srcOrd="0" destOrd="0" presId="urn:microsoft.com/office/officeart/2005/8/layout/vList3"/>
    <dgm:cxn modelId="{E8846693-966B-4000-AA2F-2DA9F970AA04}" type="presOf" srcId="{7DF81889-B62B-4384-A15C-D9FEB1CDCB2F}" destId="{EB0E2A46-84E9-4588-8512-F0E08264FC27}" srcOrd="0" destOrd="1" presId="urn:microsoft.com/office/officeart/2005/8/layout/vList3"/>
    <dgm:cxn modelId="{FACA8199-94AE-4F86-BCEF-5F1D58250F88}" type="presOf" srcId="{C0C425DC-320A-4F28-9521-312FE14B0BCC}" destId="{D574D4FB-6CC6-42CD-88B5-59CC0B6420B9}" srcOrd="0" destOrd="0" presId="urn:microsoft.com/office/officeart/2005/8/layout/vList3"/>
    <dgm:cxn modelId="{8C9F07B1-AF8C-49F9-A991-8DB6BA9502A7}" type="presOf" srcId="{2F521C2E-F1B8-440C-9D32-C5F30782B313}" destId="{22E39FF4-7C29-4160-B1D6-A0C578D23A3A}" srcOrd="0" destOrd="1" presId="urn:microsoft.com/office/officeart/2005/8/layout/vList3"/>
    <dgm:cxn modelId="{60CB92BE-1EA3-4721-8B86-81FF63C0B81F}" srcId="{77B6E4CE-2307-4673-ACAA-F7DE431145B1}" destId="{2510CDF8-DAAD-4715-B047-5D5015E858F2}" srcOrd="0" destOrd="0" parTransId="{E29AEAC3-E83A-4A06-B364-C7FD2197B993}" sibTransId="{B43AEC29-6909-47F0-82F8-C6A0EE025DAD}"/>
    <dgm:cxn modelId="{EC1BC6EE-C817-438E-BE01-89E0C58804B1}" type="presOf" srcId="{101F4C7E-18B6-4ADA-A32F-44B872A87800}" destId="{EB0E2A46-84E9-4588-8512-F0E08264FC27}" srcOrd="0" destOrd="0" presId="urn:microsoft.com/office/officeart/2005/8/layout/vList3"/>
    <dgm:cxn modelId="{6B327FF0-76A2-47FA-8A77-A7CE14D7B794}" srcId="{841304E4-C05C-4D07-BA80-B9ACC94DBCCF}" destId="{2F521C2E-F1B8-440C-9D32-C5F30782B313}" srcOrd="0" destOrd="0" parTransId="{55ACBB92-31DF-4C3E-B87C-80DAE04AF900}" sibTransId="{1141B7F4-0C1C-4446-B401-CB66E48F31AC}"/>
    <dgm:cxn modelId="{0B038629-58CC-408A-B3D2-E18FF4C56E8E}" type="presParOf" srcId="{D574D4FB-6CC6-42CD-88B5-59CC0B6420B9}" destId="{2750422C-3A5E-41BF-8927-D52F7B2573DC}" srcOrd="0" destOrd="0" presId="urn:microsoft.com/office/officeart/2005/8/layout/vList3"/>
    <dgm:cxn modelId="{046FD6E4-6A0F-45CC-AC36-78FC0C27DCED}" type="presParOf" srcId="{2750422C-3A5E-41BF-8927-D52F7B2573DC}" destId="{779E69BD-6045-4951-B640-92B2E24FA60E}" srcOrd="0" destOrd="0" presId="urn:microsoft.com/office/officeart/2005/8/layout/vList3"/>
    <dgm:cxn modelId="{D3068DAC-857A-495E-8C8B-767FADACD12C}" type="presParOf" srcId="{2750422C-3A5E-41BF-8927-D52F7B2573DC}" destId="{EB0E2A46-84E9-4588-8512-F0E08264FC27}" srcOrd="1" destOrd="0" presId="urn:microsoft.com/office/officeart/2005/8/layout/vList3"/>
    <dgm:cxn modelId="{F3EDEF31-2044-497A-B9A7-2E24268636DE}" type="presParOf" srcId="{D574D4FB-6CC6-42CD-88B5-59CC0B6420B9}" destId="{B4A09FA9-F783-430C-8DF2-67A1F393E6B5}" srcOrd="1" destOrd="0" presId="urn:microsoft.com/office/officeart/2005/8/layout/vList3"/>
    <dgm:cxn modelId="{ED163A08-D1A9-4EC5-9C32-5EA1D5C78B4A}" type="presParOf" srcId="{D574D4FB-6CC6-42CD-88B5-59CC0B6420B9}" destId="{0AED6081-C845-4DB8-9BE6-5957531B6296}" srcOrd="2" destOrd="0" presId="urn:microsoft.com/office/officeart/2005/8/layout/vList3"/>
    <dgm:cxn modelId="{BB0E2017-962F-4863-887D-F1C63582CEFB}" type="presParOf" srcId="{0AED6081-C845-4DB8-9BE6-5957531B6296}" destId="{DFB79E69-9911-4FD4-A6C2-1B2F2A684341}" srcOrd="0" destOrd="0" presId="urn:microsoft.com/office/officeart/2005/8/layout/vList3"/>
    <dgm:cxn modelId="{72E58D5C-1DDE-4663-B4E5-A2F37C245DE0}" type="presParOf" srcId="{0AED6081-C845-4DB8-9BE6-5957531B6296}" destId="{44685342-8AF3-4020-A0FA-DA01F5D29F09}" srcOrd="1" destOrd="0" presId="urn:microsoft.com/office/officeart/2005/8/layout/vList3"/>
    <dgm:cxn modelId="{A45ADB37-9A18-4449-8375-49B818DA9D43}" type="presParOf" srcId="{D574D4FB-6CC6-42CD-88B5-59CC0B6420B9}" destId="{E733A645-941B-4F41-88A5-3579A4948134}" srcOrd="3" destOrd="0" presId="urn:microsoft.com/office/officeart/2005/8/layout/vList3"/>
    <dgm:cxn modelId="{9AF0F4E8-00CC-46AF-858F-1329B4069DF4}" type="presParOf" srcId="{D574D4FB-6CC6-42CD-88B5-59CC0B6420B9}" destId="{E53DBE60-CA9E-4FC7-B543-E71FC8ACAF06}" srcOrd="4" destOrd="0" presId="urn:microsoft.com/office/officeart/2005/8/layout/vList3"/>
    <dgm:cxn modelId="{CCD2C7F9-57AE-4BC7-A7C1-364357C101C4}" type="presParOf" srcId="{E53DBE60-CA9E-4FC7-B543-E71FC8ACAF06}" destId="{B35649CE-DAE5-4E43-B761-CAA2E68C33A3}" srcOrd="0" destOrd="0" presId="urn:microsoft.com/office/officeart/2005/8/layout/vList3"/>
    <dgm:cxn modelId="{4F030F1D-46B3-4975-B99F-0F586536FCD0}" type="presParOf" srcId="{E53DBE60-CA9E-4FC7-B543-E71FC8ACAF06}" destId="{22E39FF4-7C29-4160-B1D6-A0C578D23A3A}" srcOrd="1" destOrd="0" presId="urn:microsoft.com/office/officeart/2005/8/layout/vList3"/>
  </dgm:cxnLst>
  <dgm:bg>
    <a:noFill/>
  </dgm:bg>
  <dgm:whole>
    <a:ln>
      <a:noFill/>
    </a:ln>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AD898FB-80DB-4C27-9E3F-0C7F6658289F}" type="doc">
      <dgm:prSet loTypeId="urn:microsoft.com/office/officeart/2009/3/layout/CircleRelationship" loCatId="relationship" qsTypeId="urn:microsoft.com/office/officeart/2005/8/quickstyle/simple4" qsCatId="simple" csTypeId="urn:microsoft.com/office/officeart/2005/8/colors/accent5_4" csCatId="accent5" phldr="1"/>
      <dgm:spPr/>
      <dgm:t>
        <a:bodyPr/>
        <a:lstStyle/>
        <a:p>
          <a:endParaRPr lang="en-US"/>
        </a:p>
      </dgm:t>
    </dgm:pt>
    <dgm:pt modelId="{D9518436-C10A-4ED0-8B65-1250D814AE32}">
      <dgm:prSet phldrT="[Text]" custT="1"/>
      <dgm:spPr>
        <a:scene3d>
          <a:camera prst="orthographicFront"/>
          <a:lightRig rig="threePt" dir="t"/>
        </a:scene3d>
        <a:sp3d/>
      </dgm:spPr>
      <dgm:t>
        <a:bodyPr/>
        <a:lstStyle/>
        <a:p>
          <a:r>
            <a:rPr lang="en-US" sz="2400" spc="300" dirty="0"/>
            <a:t>MARK CUBAN </a:t>
          </a:r>
        </a:p>
        <a:p>
          <a:r>
            <a:rPr lang="en-US" sz="2400" spc="300" dirty="0"/>
            <a:t>249</a:t>
          </a:r>
        </a:p>
      </dgm:t>
    </dgm:pt>
    <dgm:pt modelId="{C6C06BD5-0E75-441C-9C96-20FF0BF0EE8E}" type="parTrans" cxnId="{C5BDEFF5-19DA-4880-9B71-1D2EFE0BC0AB}">
      <dgm:prSet/>
      <dgm:spPr/>
      <dgm:t>
        <a:bodyPr/>
        <a:lstStyle/>
        <a:p>
          <a:endParaRPr lang="en-US" sz="1050" spc="300" dirty="0"/>
        </a:p>
      </dgm:t>
    </dgm:pt>
    <dgm:pt modelId="{5276F6A7-A20D-44EE-8211-A6FE8E1F6F9A}" type="sibTrans" cxnId="{C5BDEFF5-19DA-4880-9B71-1D2EFE0BC0AB}">
      <dgm:prSet/>
      <dgm:spPr/>
      <dgm:t>
        <a:bodyPr/>
        <a:lstStyle/>
        <a:p>
          <a:endParaRPr lang="en-US" sz="1050" spc="300" dirty="0"/>
        </a:p>
      </dgm:t>
    </dgm:pt>
    <dgm:pt modelId="{DEA363A0-5F70-4EFD-816F-21BF5A925396}">
      <dgm:prSet phldrT="[Text]" custT="1"/>
      <dgm:spPr>
        <a:scene3d>
          <a:camera prst="orthographicFront"/>
          <a:lightRig rig="threePt" dir="t"/>
        </a:scene3d>
        <a:sp3d/>
      </dgm:spPr>
      <dgm:t>
        <a:bodyPr/>
        <a:lstStyle/>
        <a:p>
          <a:pPr>
            <a:lnSpc>
              <a:spcPct val="150000"/>
            </a:lnSpc>
          </a:pPr>
          <a:r>
            <a:rPr lang="en-US" sz="1050" spc="300" dirty="0"/>
            <a:t>KEVIN O’LEARY 127</a:t>
          </a:r>
        </a:p>
      </dgm:t>
    </dgm:pt>
    <dgm:pt modelId="{7BA3F1FE-A2E9-4EF5-872E-4B95E434B98A}" type="parTrans" cxnId="{145C136C-92EB-4B5E-8D17-178E78BA13A7}">
      <dgm:prSet/>
      <dgm:spPr/>
      <dgm:t>
        <a:bodyPr/>
        <a:lstStyle/>
        <a:p>
          <a:endParaRPr lang="en-US" sz="1050" spc="300" dirty="0"/>
        </a:p>
      </dgm:t>
    </dgm:pt>
    <dgm:pt modelId="{19020697-46E0-4597-A65E-1BA551C05F16}" type="sibTrans" cxnId="{145C136C-92EB-4B5E-8D17-178E78BA13A7}">
      <dgm:prSet/>
      <dgm:spPr/>
      <dgm:t>
        <a:bodyPr/>
        <a:lstStyle/>
        <a:p>
          <a:endParaRPr lang="en-US" sz="1050" spc="300" dirty="0"/>
        </a:p>
      </dgm:t>
    </dgm:pt>
    <dgm:pt modelId="{65D77F63-34C7-4C71-B12E-485809CF37CC}">
      <dgm:prSet phldrT="[Text]" custT="1"/>
      <dgm:spPr>
        <a:gradFill rotWithShape="0">
          <a:gsLst>
            <a:gs pos="0">
              <a:schemeClr val="accent5">
                <a:shade val="50000"/>
                <a:hueOff val="112987"/>
                <a:satOff val="-6411"/>
                <a:lumOff val="35216"/>
                <a:alphaOff val="0"/>
                <a:tint val="97000"/>
                <a:satMod val="100000"/>
                <a:lumMod val="102000"/>
              </a:schemeClr>
            </a:gs>
            <a:gs pos="54000">
              <a:schemeClr val="accent5">
                <a:shade val="50000"/>
                <a:hueOff val="112987"/>
                <a:satOff val="-6411"/>
                <a:lumOff val="35216"/>
                <a:alphaOff val="0"/>
                <a:shade val="100000"/>
                <a:satMod val="100000"/>
                <a:lumMod val="100000"/>
              </a:schemeClr>
            </a:gs>
            <a:gs pos="100000">
              <a:schemeClr val="accent5">
                <a:shade val="50000"/>
                <a:hueOff val="112987"/>
                <a:satOff val="-6411"/>
                <a:lumOff val="35216"/>
                <a:alphaOff val="0"/>
                <a:shade val="80000"/>
                <a:satMod val="100000"/>
                <a:lumMod val="99000"/>
              </a:schemeClr>
            </a:gs>
          </a:gsLst>
        </a:gradFill>
        <a:scene3d>
          <a:camera prst="orthographicFront"/>
          <a:lightRig rig="threePt" dir="t"/>
        </a:scene3d>
        <a:sp3d/>
      </dgm:spPr>
      <dgm:t>
        <a:bodyPr/>
        <a:lstStyle/>
        <a:p>
          <a:pPr>
            <a:lnSpc>
              <a:spcPct val="150000"/>
            </a:lnSpc>
          </a:pPr>
          <a:r>
            <a:rPr lang="en-US" sz="950" b="0" spc="300" dirty="0"/>
            <a:t>DAYMOND JOHN</a:t>
          </a:r>
        </a:p>
        <a:p>
          <a:pPr>
            <a:lnSpc>
              <a:spcPct val="150000"/>
            </a:lnSpc>
          </a:pPr>
          <a:r>
            <a:rPr lang="en-US" sz="950" b="0" spc="300" dirty="0"/>
            <a:t>117</a:t>
          </a:r>
        </a:p>
      </dgm:t>
    </dgm:pt>
    <dgm:pt modelId="{3D488EBA-AA22-467B-BF8B-889A2F68DD20}" type="parTrans" cxnId="{A9629DFE-7C9E-4A94-989D-F79B6105B4E9}">
      <dgm:prSet/>
      <dgm:spPr/>
      <dgm:t>
        <a:bodyPr/>
        <a:lstStyle/>
        <a:p>
          <a:endParaRPr lang="en-US" sz="1050" spc="300" dirty="0"/>
        </a:p>
      </dgm:t>
    </dgm:pt>
    <dgm:pt modelId="{AD679521-7A91-401A-954E-504988A05208}" type="sibTrans" cxnId="{A9629DFE-7C9E-4A94-989D-F79B6105B4E9}">
      <dgm:prSet/>
      <dgm:spPr/>
      <dgm:t>
        <a:bodyPr/>
        <a:lstStyle/>
        <a:p>
          <a:endParaRPr lang="en-US" sz="1050" spc="300" dirty="0"/>
        </a:p>
      </dgm:t>
    </dgm:pt>
    <dgm:pt modelId="{907801B1-B59B-4E89-BFFF-4BA65AFE1C2E}">
      <dgm:prSet phldrT="[Text]" custT="1"/>
      <dgm:spPr>
        <a:scene3d>
          <a:camera prst="orthographicFront"/>
          <a:lightRig rig="threePt" dir="t"/>
        </a:scene3d>
        <a:sp3d/>
      </dgm:spPr>
      <dgm:t>
        <a:bodyPr/>
        <a:lstStyle/>
        <a:p>
          <a:pPr>
            <a:lnSpc>
              <a:spcPct val="150000"/>
            </a:lnSpc>
          </a:pPr>
          <a:r>
            <a:rPr lang="en-US" sz="1050" spc="300" dirty="0"/>
            <a:t>ROBERT HERJAVEC 127</a:t>
          </a:r>
        </a:p>
      </dgm:t>
    </dgm:pt>
    <dgm:pt modelId="{DFF0BA6C-01D0-430F-9D78-83905D795C52}" type="parTrans" cxnId="{7B00C9FC-873C-4184-ABEF-1C6A697EB846}">
      <dgm:prSet/>
      <dgm:spPr/>
      <dgm:t>
        <a:bodyPr/>
        <a:lstStyle/>
        <a:p>
          <a:endParaRPr lang="en-US" sz="1050" spc="300" dirty="0"/>
        </a:p>
      </dgm:t>
    </dgm:pt>
    <dgm:pt modelId="{4C08F542-9499-4B94-BADC-0A59993AD62B}" type="sibTrans" cxnId="{7B00C9FC-873C-4184-ABEF-1C6A697EB846}">
      <dgm:prSet/>
      <dgm:spPr/>
      <dgm:t>
        <a:bodyPr/>
        <a:lstStyle/>
        <a:p>
          <a:endParaRPr lang="en-US" sz="1050" spc="300" dirty="0"/>
        </a:p>
      </dgm:t>
    </dgm:pt>
    <dgm:pt modelId="{A59B30F2-7395-4BBC-8958-91C8E8394643}">
      <dgm:prSet phldrT="[Text]" custT="1"/>
      <dgm:spPr>
        <a:scene3d>
          <a:camera prst="orthographicFront"/>
          <a:lightRig rig="threePt" dir="t"/>
        </a:scene3d>
        <a:sp3d/>
      </dgm:spPr>
      <dgm:t>
        <a:bodyPr/>
        <a:lstStyle/>
        <a:p>
          <a:pPr>
            <a:lnSpc>
              <a:spcPct val="150000"/>
            </a:lnSpc>
          </a:pPr>
          <a:r>
            <a:rPr lang="en-US" sz="1900" spc="300" dirty="0"/>
            <a:t>LORI GREINER 217</a:t>
          </a:r>
        </a:p>
      </dgm:t>
    </dgm:pt>
    <dgm:pt modelId="{09E7A63A-C038-44E8-865E-8491CBEEA64C}" type="parTrans" cxnId="{C3463D39-CD9A-4141-84E9-5FA43BA894F2}">
      <dgm:prSet/>
      <dgm:spPr/>
      <dgm:t>
        <a:bodyPr/>
        <a:lstStyle/>
        <a:p>
          <a:endParaRPr lang="en-US" sz="1050" spc="300" dirty="0"/>
        </a:p>
      </dgm:t>
    </dgm:pt>
    <dgm:pt modelId="{57D4B161-0B84-4FEA-962D-853685526187}" type="sibTrans" cxnId="{C3463D39-CD9A-4141-84E9-5FA43BA894F2}">
      <dgm:prSet/>
      <dgm:spPr/>
      <dgm:t>
        <a:bodyPr/>
        <a:lstStyle/>
        <a:p>
          <a:endParaRPr lang="en-US" sz="1050" spc="300" dirty="0"/>
        </a:p>
      </dgm:t>
    </dgm:pt>
    <dgm:pt modelId="{26B88E52-BDA5-4063-A4BA-8B9C91AD5605}">
      <dgm:prSet phldrT="[Text]" custT="1"/>
      <dgm:spPr>
        <a:scene3d>
          <a:camera prst="orthographicFront"/>
          <a:lightRig rig="threePt" dir="t"/>
        </a:scene3d>
        <a:sp3d/>
      </dgm:spPr>
      <dgm:t>
        <a:bodyPr/>
        <a:lstStyle/>
        <a:p>
          <a:pPr>
            <a:lnSpc>
              <a:spcPct val="150000"/>
            </a:lnSpc>
          </a:pPr>
          <a:r>
            <a:rPr lang="en-US" sz="1100" spc="300" dirty="0"/>
            <a:t>BARBARA COCORAN 130</a:t>
          </a:r>
        </a:p>
      </dgm:t>
    </dgm:pt>
    <dgm:pt modelId="{F719CE83-8029-4A13-9F2A-99CBF539C3CF}" type="parTrans" cxnId="{A683BC8A-4AB0-40DA-80A0-ABD91F17E534}">
      <dgm:prSet/>
      <dgm:spPr/>
      <dgm:t>
        <a:bodyPr/>
        <a:lstStyle/>
        <a:p>
          <a:endParaRPr lang="en-US" sz="1050" spc="300" dirty="0"/>
        </a:p>
      </dgm:t>
    </dgm:pt>
    <dgm:pt modelId="{F290953F-956B-4B54-8D41-8A6C35DA9653}" type="sibTrans" cxnId="{A683BC8A-4AB0-40DA-80A0-ABD91F17E534}">
      <dgm:prSet/>
      <dgm:spPr/>
      <dgm:t>
        <a:bodyPr/>
        <a:lstStyle/>
        <a:p>
          <a:endParaRPr lang="en-US" sz="1050" spc="300" dirty="0"/>
        </a:p>
      </dgm:t>
    </dgm:pt>
    <dgm:pt modelId="{9018DEBE-874D-4B1A-810C-F91DDE8848BD}" type="pres">
      <dgm:prSet presAssocID="{0AD898FB-80DB-4C27-9E3F-0C7F6658289F}" presName="Name0" presStyleCnt="0">
        <dgm:presLayoutVars>
          <dgm:chMax val="1"/>
          <dgm:chPref val="1"/>
        </dgm:presLayoutVars>
      </dgm:prSet>
      <dgm:spPr/>
    </dgm:pt>
    <dgm:pt modelId="{B089EF33-31B6-47B9-BB6A-B6B0B685F6C6}" type="pres">
      <dgm:prSet presAssocID="{D9518436-C10A-4ED0-8B65-1250D814AE32}" presName="Parent" presStyleLbl="node0" presStyleIdx="0" presStyleCnt="1" custLinFactNeighborX="11703" custLinFactNeighborY="17183">
        <dgm:presLayoutVars>
          <dgm:chMax val="5"/>
          <dgm:chPref val="5"/>
        </dgm:presLayoutVars>
      </dgm:prSet>
      <dgm:spPr/>
    </dgm:pt>
    <dgm:pt modelId="{87CE47FB-DAB6-4DC4-8B08-8D1FBA5760A4}" type="pres">
      <dgm:prSet presAssocID="{D9518436-C10A-4ED0-8B65-1250D814AE32}" presName="Accent2" presStyleLbl="node1" presStyleIdx="0" presStyleCnt="19"/>
      <dgm:spPr>
        <a:scene3d>
          <a:camera prst="orthographicFront"/>
          <a:lightRig rig="threePt" dir="t"/>
        </a:scene3d>
        <a:sp3d/>
      </dgm:spPr>
    </dgm:pt>
    <dgm:pt modelId="{D0CDB562-6487-4314-9543-54C650DD8084}" type="pres">
      <dgm:prSet presAssocID="{D9518436-C10A-4ED0-8B65-1250D814AE32}" presName="Accent3" presStyleLbl="node1" presStyleIdx="1" presStyleCnt="19"/>
      <dgm:spPr>
        <a:scene3d>
          <a:camera prst="orthographicFront"/>
          <a:lightRig rig="threePt" dir="t"/>
        </a:scene3d>
        <a:sp3d/>
      </dgm:spPr>
    </dgm:pt>
    <dgm:pt modelId="{BFFDD030-4BF1-4158-ACCC-B0CDBB454DE5}" type="pres">
      <dgm:prSet presAssocID="{D9518436-C10A-4ED0-8B65-1250D814AE32}" presName="Accent4" presStyleLbl="node1" presStyleIdx="2" presStyleCnt="19"/>
      <dgm:spPr>
        <a:scene3d>
          <a:camera prst="orthographicFront"/>
          <a:lightRig rig="threePt" dir="t"/>
        </a:scene3d>
        <a:sp3d/>
      </dgm:spPr>
    </dgm:pt>
    <dgm:pt modelId="{51EB2E6D-37F4-4F93-A2BA-CF7F5541D474}" type="pres">
      <dgm:prSet presAssocID="{D9518436-C10A-4ED0-8B65-1250D814AE32}" presName="Accent5" presStyleLbl="node1" presStyleIdx="3" presStyleCnt="19"/>
      <dgm:spPr>
        <a:scene3d>
          <a:camera prst="orthographicFront"/>
          <a:lightRig rig="threePt" dir="t"/>
        </a:scene3d>
        <a:sp3d/>
      </dgm:spPr>
    </dgm:pt>
    <dgm:pt modelId="{6BFF0E04-FBAA-49F7-8A5F-7173EFB5581D}" type="pres">
      <dgm:prSet presAssocID="{D9518436-C10A-4ED0-8B65-1250D814AE32}" presName="Accent6" presStyleLbl="node1" presStyleIdx="4" presStyleCnt="19"/>
      <dgm:spPr>
        <a:scene3d>
          <a:camera prst="orthographicFront"/>
          <a:lightRig rig="threePt" dir="t"/>
        </a:scene3d>
        <a:sp3d/>
      </dgm:spPr>
    </dgm:pt>
    <dgm:pt modelId="{6985CF58-344A-4352-9FC9-0248DBB17E35}" type="pres">
      <dgm:prSet presAssocID="{DEA363A0-5F70-4EFD-816F-21BF5A925396}" presName="Child1" presStyleLbl="node1" presStyleIdx="5" presStyleCnt="19" custScaleX="119338" custScaleY="116225" custLinFactX="100000" custLinFactY="3451" custLinFactNeighborX="199088" custLinFactNeighborY="100000">
        <dgm:presLayoutVars>
          <dgm:chMax val="0"/>
          <dgm:chPref val="0"/>
        </dgm:presLayoutVars>
      </dgm:prSet>
      <dgm:spPr/>
    </dgm:pt>
    <dgm:pt modelId="{4161521E-3DA0-436F-A429-D62CD8F5DEAF}" type="pres">
      <dgm:prSet presAssocID="{DEA363A0-5F70-4EFD-816F-21BF5A925396}" presName="Accent7" presStyleCnt="0"/>
      <dgm:spPr>
        <a:scene3d>
          <a:camera prst="orthographicFront"/>
          <a:lightRig rig="threePt" dir="t"/>
        </a:scene3d>
        <a:sp3d/>
      </dgm:spPr>
    </dgm:pt>
    <dgm:pt modelId="{7E44BBA5-DE57-4606-AD89-E0DA1D65E79C}" type="pres">
      <dgm:prSet presAssocID="{DEA363A0-5F70-4EFD-816F-21BF5A925396}" presName="AccentHold1" presStyleLbl="node1" presStyleIdx="6" presStyleCnt="19"/>
      <dgm:spPr>
        <a:scene3d>
          <a:camera prst="orthographicFront"/>
          <a:lightRig rig="threePt" dir="t"/>
        </a:scene3d>
        <a:sp3d/>
      </dgm:spPr>
    </dgm:pt>
    <dgm:pt modelId="{1D162D62-0876-48B8-946C-2C5E485B6B47}" type="pres">
      <dgm:prSet presAssocID="{DEA363A0-5F70-4EFD-816F-21BF5A925396}" presName="Accent8" presStyleCnt="0"/>
      <dgm:spPr>
        <a:scene3d>
          <a:camera prst="orthographicFront"/>
          <a:lightRig rig="threePt" dir="t"/>
        </a:scene3d>
        <a:sp3d/>
      </dgm:spPr>
    </dgm:pt>
    <dgm:pt modelId="{960D3BEA-DF8F-4F10-A3E8-67440B28B63F}" type="pres">
      <dgm:prSet presAssocID="{DEA363A0-5F70-4EFD-816F-21BF5A925396}" presName="AccentHold2" presStyleLbl="node1" presStyleIdx="7" presStyleCnt="19"/>
      <dgm:spPr>
        <a:scene3d>
          <a:camera prst="orthographicFront"/>
          <a:lightRig rig="threePt" dir="t"/>
        </a:scene3d>
        <a:sp3d/>
      </dgm:spPr>
    </dgm:pt>
    <dgm:pt modelId="{74B174C9-14C1-4C68-B3DA-29DC0A0F21E8}" type="pres">
      <dgm:prSet presAssocID="{65D77F63-34C7-4C71-B12E-485809CF37CC}" presName="Child2" presStyleLbl="node1" presStyleIdx="8" presStyleCnt="19" custScaleX="103502" custScaleY="99273" custLinFactX="-100000" custLinFactY="100000" custLinFactNeighborX="-188534" custLinFactNeighborY="134580">
        <dgm:presLayoutVars>
          <dgm:chMax val="0"/>
          <dgm:chPref val="0"/>
        </dgm:presLayoutVars>
      </dgm:prSet>
      <dgm:spPr/>
    </dgm:pt>
    <dgm:pt modelId="{429458BE-FAB0-4BA1-93AE-D5C3806E2571}" type="pres">
      <dgm:prSet presAssocID="{65D77F63-34C7-4C71-B12E-485809CF37CC}" presName="Accent9" presStyleCnt="0"/>
      <dgm:spPr>
        <a:scene3d>
          <a:camera prst="orthographicFront"/>
          <a:lightRig rig="threePt" dir="t"/>
        </a:scene3d>
        <a:sp3d/>
      </dgm:spPr>
    </dgm:pt>
    <dgm:pt modelId="{7DA6AD4E-E256-4316-A94B-3B93DFEDE758}" type="pres">
      <dgm:prSet presAssocID="{65D77F63-34C7-4C71-B12E-485809CF37CC}" presName="AccentHold1" presStyleLbl="node1" presStyleIdx="9" presStyleCnt="19"/>
      <dgm:spPr>
        <a:scene3d>
          <a:camera prst="orthographicFront"/>
          <a:lightRig rig="threePt" dir="t"/>
        </a:scene3d>
        <a:sp3d/>
      </dgm:spPr>
    </dgm:pt>
    <dgm:pt modelId="{8FB388CC-FBF0-469D-9695-D7F89622E9FF}" type="pres">
      <dgm:prSet presAssocID="{65D77F63-34C7-4C71-B12E-485809CF37CC}" presName="Accent10" presStyleCnt="0"/>
      <dgm:spPr>
        <a:scene3d>
          <a:camera prst="orthographicFront"/>
          <a:lightRig rig="threePt" dir="t"/>
        </a:scene3d>
        <a:sp3d/>
      </dgm:spPr>
    </dgm:pt>
    <dgm:pt modelId="{BD460F41-CE5F-4002-AEE3-688224EC51D1}" type="pres">
      <dgm:prSet presAssocID="{65D77F63-34C7-4C71-B12E-485809CF37CC}" presName="AccentHold2" presStyleLbl="node1" presStyleIdx="10" presStyleCnt="19"/>
      <dgm:spPr>
        <a:scene3d>
          <a:camera prst="orthographicFront"/>
          <a:lightRig rig="threePt" dir="t"/>
        </a:scene3d>
        <a:sp3d/>
      </dgm:spPr>
    </dgm:pt>
    <dgm:pt modelId="{2C841F28-73BD-4B04-9094-ED07E77FF62E}" type="pres">
      <dgm:prSet presAssocID="{65D77F63-34C7-4C71-B12E-485809CF37CC}" presName="Accent11" presStyleCnt="0"/>
      <dgm:spPr>
        <a:scene3d>
          <a:camera prst="orthographicFront"/>
          <a:lightRig rig="threePt" dir="t"/>
        </a:scene3d>
        <a:sp3d/>
      </dgm:spPr>
    </dgm:pt>
    <dgm:pt modelId="{DB3A3F8E-2C9D-45F0-8A78-20141636D197}" type="pres">
      <dgm:prSet presAssocID="{65D77F63-34C7-4C71-B12E-485809CF37CC}" presName="AccentHold3" presStyleLbl="node1" presStyleIdx="11" presStyleCnt="19"/>
      <dgm:spPr>
        <a:scene3d>
          <a:camera prst="orthographicFront"/>
          <a:lightRig rig="threePt" dir="t"/>
        </a:scene3d>
        <a:sp3d/>
      </dgm:spPr>
    </dgm:pt>
    <dgm:pt modelId="{86FEA09C-D25F-49CB-904F-5315202AF4D7}" type="pres">
      <dgm:prSet presAssocID="{907801B1-B59B-4E89-BFFF-4BA65AFE1C2E}" presName="Child3" presStyleLbl="node1" presStyleIdx="12" presStyleCnt="19" custScaleX="119483" custScaleY="115282" custLinFactNeighborX="-705" custLinFactNeighborY="-76449">
        <dgm:presLayoutVars>
          <dgm:chMax val="0"/>
          <dgm:chPref val="0"/>
        </dgm:presLayoutVars>
      </dgm:prSet>
      <dgm:spPr/>
    </dgm:pt>
    <dgm:pt modelId="{6D1FB76C-164A-4EC8-973A-8F01903D31EC}" type="pres">
      <dgm:prSet presAssocID="{907801B1-B59B-4E89-BFFF-4BA65AFE1C2E}" presName="Accent12" presStyleCnt="0"/>
      <dgm:spPr>
        <a:scene3d>
          <a:camera prst="orthographicFront"/>
          <a:lightRig rig="threePt" dir="t"/>
        </a:scene3d>
        <a:sp3d/>
      </dgm:spPr>
    </dgm:pt>
    <dgm:pt modelId="{0534A78E-4FF8-4EA8-A70C-29FA0133CD36}" type="pres">
      <dgm:prSet presAssocID="{907801B1-B59B-4E89-BFFF-4BA65AFE1C2E}" presName="AccentHold1" presStyleLbl="node1" presStyleIdx="13" presStyleCnt="19"/>
      <dgm:spPr>
        <a:scene3d>
          <a:camera prst="orthographicFront"/>
          <a:lightRig rig="threePt" dir="t"/>
        </a:scene3d>
        <a:sp3d/>
      </dgm:spPr>
    </dgm:pt>
    <dgm:pt modelId="{FB72A503-A6CA-4ADD-A81F-4148EDC6B85A}" type="pres">
      <dgm:prSet presAssocID="{A59B30F2-7395-4BBC-8958-91C8E8394643}" presName="Child4" presStyleLbl="node1" presStyleIdx="14" presStyleCnt="19" custScaleX="221563" custScaleY="216168" custLinFactX="-20206" custLinFactY="-100000" custLinFactNeighborX="-100000" custLinFactNeighborY="-131849">
        <dgm:presLayoutVars>
          <dgm:chMax val="0"/>
          <dgm:chPref val="0"/>
        </dgm:presLayoutVars>
      </dgm:prSet>
      <dgm:spPr/>
    </dgm:pt>
    <dgm:pt modelId="{B3078C27-042C-4CAA-B3C0-CF596D7A4857}" type="pres">
      <dgm:prSet presAssocID="{A59B30F2-7395-4BBC-8958-91C8E8394643}" presName="Accent13" presStyleCnt="0"/>
      <dgm:spPr>
        <a:scene3d>
          <a:camera prst="orthographicFront"/>
          <a:lightRig rig="threePt" dir="t"/>
        </a:scene3d>
        <a:sp3d/>
      </dgm:spPr>
    </dgm:pt>
    <dgm:pt modelId="{B7BA05C9-F0F5-481B-9EC1-30D0A881823F}" type="pres">
      <dgm:prSet presAssocID="{A59B30F2-7395-4BBC-8958-91C8E8394643}" presName="AccentHold1" presStyleLbl="node1" presStyleIdx="15" presStyleCnt="19"/>
      <dgm:spPr>
        <a:scene3d>
          <a:camera prst="orthographicFront"/>
          <a:lightRig rig="threePt" dir="t"/>
        </a:scene3d>
        <a:sp3d/>
      </dgm:spPr>
    </dgm:pt>
    <dgm:pt modelId="{CB874296-258A-4474-B4CC-EB6DC31A80DC}" type="pres">
      <dgm:prSet presAssocID="{26B88E52-BDA5-4063-A4BA-8B9C91AD5605}" presName="Child5" presStyleLbl="node1" presStyleIdx="16" presStyleCnt="19" custScaleX="139178" custScaleY="134251" custLinFactX="14133" custLinFactNeighborX="100000" custLinFactNeighborY="34950">
        <dgm:presLayoutVars>
          <dgm:chMax val="0"/>
          <dgm:chPref val="0"/>
        </dgm:presLayoutVars>
      </dgm:prSet>
      <dgm:spPr/>
    </dgm:pt>
    <dgm:pt modelId="{17025237-5B8D-447B-A6E9-29C804444842}" type="pres">
      <dgm:prSet presAssocID="{26B88E52-BDA5-4063-A4BA-8B9C91AD5605}" presName="Accent15" presStyleCnt="0"/>
      <dgm:spPr>
        <a:scene3d>
          <a:camera prst="orthographicFront"/>
          <a:lightRig rig="threePt" dir="t"/>
        </a:scene3d>
        <a:sp3d/>
      </dgm:spPr>
    </dgm:pt>
    <dgm:pt modelId="{3F7C3D91-3FBB-4ACC-8DB6-30330252F368}" type="pres">
      <dgm:prSet presAssocID="{26B88E52-BDA5-4063-A4BA-8B9C91AD5605}" presName="AccentHold2" presStyleLbl="node1" presStyleIdx="17" presStyleCnt="19"/>
      <dgm:spPr>
        <a:scene3d>
          <a:camera prst="orthographicFront"/>
          <a:lightRig rig="threePt" dir="t"/>
        </a:scene3d>
        <a:sp3d/>
      </dgm:spPr>
    </dgm:pt>
    <dgm:pt modelId="{C4E7BC0C-9160-4EE2-A855-9242B9271621}" type="pres">
      <dgm:prSet presAssocID="{26B88E52-BDA5-4063-A4BA-8B9C91AD5605}" presName="Accent16" presStyleCnt="0"/>
      <dgm:spPr>
        <a:scene3d>
          <a:camera prst="orthographicFront"/>
          <a:lightRig rig="threePt" dir="t"/>
        </a:scene3d>
        <a:sp3d/>
      </dgm:spPr>
    </dgm:pt>
    <dgm:pt modelId="{48777815-96BB-4EC6-BB3E-29DD20F58F50}" type="pres">
      <dgm:prSet presAssocID="{26B88E52-BDA5-4063-A4BA-8B9C91AD5605}" presName="AccentHold3" presStyleLbl="node1" presStyleIdx="18" presStyleCnt="19"/>
      <dgm:spPr>
        <a:scene3d>
          <a:camera prst="orthographicFront"/>
          <a:lightRig rig="threePt" dir="t"/>
        </a:scene3d>
        <a:sp3d/>
      </dgm:spPr>
    </dgm:pt>
  </dgm:ptLst>
  <dgm:cxnLst>
    <dgm:cxn modelId="{67DB7009-1919-4030-A4CF-4C96B20564F6}" type="presOf" srcId="{D9518436-C10A-4ED0-8B65-1250D814AE32}" destId="{B089EF33-31B6-47B9-BB6A-B6B0B685F6C6}" srcOrd="0" destOrd="0" presId="urn:microsoft.com/office/officeart/2009/3/layout/CircleRelationship"/>
    <dgm:cxn modelId="{C3463D39-CD9A-4141-84E9-5FA43BA894F2}" srcId="{D9518436-C10A-4ED0-8B65-1250D814AE32}" destId="{A59B30F2-7395-4BBC-8958-91C8E8394643}" srcOrd="3" destOrd="0" parTransId="{09E7A63A-C038-44E8-865E-8491CBEEA64C}" sibTransId="{57D4B161-0B84-4FEA-962D-853685526187}"/>
    <dgm:cxn modelId="{145C136C-92EB-4B5E-8D17-178E78BA13A7}" srcId="{D9518436-C10A-4ED0-8B65-1250D814AE32}" destId="{DEA363A0-5F70-4EFD-816F-21BF5A925396}" srcOrd="0" destOrd="0" parTransId="{7BA3F1FE-A2E9-4EF5-872E-4B95E434B98A}" sibTransId="{19020697-46E0-4597-A65E-1BA551C05F16}"/>
    <dgm:cxn modelId="{A683BC8A-4AB0-40DA-80A0-ABD91F17E534}" srcId="{D9518436-C10A-4ED0-8B65-1250D814AE32}" destId="{26B88E52-BDA5-4063-A4BA-8B9C91AD5605}" srcOrd="4" destOrd="0" parTransId="{F719CE83-8029-4A13-9F2A-99CBF539C3CF}" sibTransId="{F290953F-956B-4B54-8D41-8A6C35DA9653}"/>
    <dgm:cxn modelId="{BFDA349E-021F-430F-80B6-28BEC31504A0}" type="presOf" srcId="{907801B1-B59B-4E89-BFFF-4BA65AFE1C2E}" destId="{86FEA09C-D25F-49CB-904F-5315202AF4D7}" srcOrd="0" destOrd="0" presId="urn:microsoft.com/office/officeart/2009/3/layout/CircleRelationship"/>
    <dgm:cxn modelId="{ECAEAE9E-88DD-4C41-BB38-D9A459D4EBC0}" type="presOf" srcId="{0AD898FB-80DB-4C27-9E3F-0C7F6658289F}" destId="{9018DEBE-874D-4B1A-810C-F91DDE8848BD}" srcOrd="0" destOrd="0" presId="urn:microsoft.com/office/officeart/2009/3/layout/CircleRelationship"/>
    <dgm:cxn modelId="{01FC4FB4-78B2-4DB3-A2DE-98999A44691E}" type="presOf" srcId="{65D77F63-34C7-4C71-B12E-485809CF37CC}" destId="{74B174C9-14C1-4C68-B3DA-29DC0A0F21E8}" srcOrd="0" destOrd="0" presId="urn:microsoft.com/office/officeart/2009/3/layout/CircleRelationship"/>
    <dgm:cxn modelId="{B40803DA-F807-4758-B7E1-CA75DC2EA511}" type="presOf" srcId="{A59B30F2-7395-4BBC-8958-91C8E8394643}" destId="{FB72A503-A6CA-4ADD-A81F-4148EDC6B85A}" srcOrd="0" destOrd="0" presId="urn:microsoft.com/office/officeart/2009/3/layout/CircleRelationship"/>
    <dgm:cxn modelId="{3F1DF1E6-A0D6-425B-A3E7-068094A54732}" type="presOf" srcId="{DEA363A0-5F70-4EFD-816F-21BF5A925396}" destId="{6985CF58-344A-4352-9FC9-0248DBB17E35}" srcOrd="0" destOrd="0" presId="urn:microsoft.com/office/officeart/2009/3/layout/CircleRelationship"/>
    <dgm:cxn modelId="{20DB7AF2-FED3-4673-A5F2-217164E27870}" type="presOf" srcId="{26B88E52-BDA5-4063-A4BA-8B9C91AD5605}" destId="{CB874296-258A-4474-B4CC-EB6DC31A80DC}" srcOrd="0" destOrd="0" presId="urn:microsoft.com/office/officeart/2009/3/layout/CircleRelationship"/>
    <dgm:cxn modelId="{C5BDEFF5-19DA-4880-9B71-1D2EFE0BC0AB}" srcId="{0AD898FB-80DB-4C27-9E3F-0C7F6658289F}" destId="{D9518436-C10A-4ED0-8B65-1250D814AE32}" srcOrd="0" destOrd="0" parTransId="{C6C06BD5-0E75-441C-9C96-20FF0BF0EE8E}" sibTransId="{5276F6A7-A20D-44EE-8211-A6FE8E1F6F9A}"/>
    <dgm:cxn modelId="{7B00C9FC-873C-4184-ABEF-1C6A697EB846}" srcId="{D9518436-C10A-4ED0-8B65-1250D814AE32}" destId="{907801B1-B59B-4E89-BFFF-4BA65AFE1C2E}" srcOrd="2" destOrd="0" parTransId="{DFF0BA6C-01D0-430F-9D78-83905D795C52}" sibTransId="{4C08F542-9499-4B94-BADC-0A59993AD62B}"/>
    <dgm:cxn modelId="{A9629DFE-7C9E-4A94-989D-F79B6105B4E9}" srcId="{D9518436-C10A-4ED0-8B65-1250D814AE32}" destId="{65D77F63-34C7-4C71-B12E-485809CF37CC}" srcOrd="1" destOrd="0" parTransId="{3D488EBA-AA22-467B-BF8B-889A2F68DD20}" sibTransId="{AD679521-7A91-401A-954E-504988A05208}"/>
    <dgm:cxn modelId="{670CBD13-82BE-458B-B3B5-6DE56CE826A0}" type="presParOf" srcId="{9018DEBE-874D-4B1A-810C-F91DDE8848BD}" destId="{B089EF33-31B6-47B9-BB6A-B6B0B685F6C6}" srcOrd="0" destOrd="0" presId="urn:microsoft.com/office/officeart/2009/3/layout/CircleRelationship"/>
    <dgm:cxn modelId="{6E10AA93-2EA6-49BA-885F-54442831B565}" type="presParOf" srcId="{9018DEBE-874D-4B1A-810C-F91DDE8848BD}" destId="{87CE47FB-DAB6-4DC4-8B08-8D1FBA5760A4}" srcOrd="1" destOrd="0" presId="urn:microsoft.com/office/officeart/2009/3/layout/CircleRelationship"/>
    <dgm:cxn modelId="{61E6038D-5F59-41EF-BE32-32B044C9389D}" type="presParOf" srcId="{9018DEBE-874D-4B1A-810C-F91DDE8848BD}" destId="{D0CDB562-6487-4314-9543-54C650DD8084}" srcOrd="2" destOrd="0" presId="urn:microsoft.com/office/officeart/2009/3/layout/CircleRelationship"/>
    <dgm:cxn modelId="{8348FAFE-DF03-4F47-8287-997E7556D5AA}" type="presParOf" srcId="{9018DEBE-874D-4B1A-810C-F91DDE8848BD}" destId="{BFFDD030-4BF1-4158-ACCC-B0CDBB454DE5}" srcOrd="3" destOrd="0" presId="urn:microsoft.com/office/officeart/2009/3/layout/CircleRelationship"/>
    <dgm:cxn modelId="{60E7F3DE-641F-4D8A-976E-D624FD10E6C5}" type="presParOf" srcId="{9018DEBE-874D-4B1A-810C-F91DDE8848BD}" destId="{51EB2E6D-37F4-4F93-A2BA-CF7F5541D474}" srcOrd="4" destOrd="0" presId="urn:microsoft.com/office/officeart/2009/3/layout/CircleRelationship"/>
    <dgm:cxn modelId="{C6D765A5-7305-48E8-8E7B-66D1F4153ECB}" type="presParOf" srcId="{9018DEBE-874D-4B1A-810C-F91DDE8848BD}" destId="{6BFF0E04-FBAA-49F7-8A5F-7173EFB5581D}" srcOrd="5" destOrd="0" presId="urn:microsoft.com/office/officeart/2009/3/layout/CircleRelationship"/>
    <dgm:cxn modelId="{4B5AEE7D-6933-44CE-8F31-3A01AA3F6F4A}" type="presParOf" srcId="{9018DEBE-874D-4B1A-810C-F91DDE8848BD}" destId="{6985CF58-344A-4352-9FC9-0248DBB17E35}" srcOrd="6" destOrd="0" presId="urn:microsoft.com/office/officeart/2009/3/layout/CircleRelationship"/>
    <dgm:cxn modelId="{8C4B4DCD-81EE-4D9B-9709-AA446BB6161B}" type="presParOf" srcId="{9018DEBE-874D-4B1A-810C-F91DDE8848BD}" destId="{4161521E-3DA0-436F-A429-D62CD8F5DEAF}" srcOrd="7" destOrd="0" presId="urn:microsoft.com/office/officeart/2009/3/layout/CircleRelationship"/>
    <dgm:cxn modelId="{7C8CDF94-1E48-4EE4-86FC-5F121D810D53}" type="presParOf" srcId="{4161521E-3DA0-436F-A429-D62CD8F5DEAF}" destId="{7E44BBA5-DE57-4606-AD89-E0DA1D65E79C}" srcOrd="0" destOrd="0" presId="urn:microsoft.com/office/officeart/2009/3/layout/CircleRelationship"/>
    <dgm:cxn modelId="{592AED76-59A5-4AEE-8770-3F295C9FEF5C}" type="presParOf" srcId="{9018DEBE-874D-4B1A-810C-F91DDE8848BD}" destId="{1D162D62-0876-48B8-946C-2C5E485B6B47}" srcOrd="8" destOrd="0" presId="urn:microsoft.com/office/officeart/2009/3/layout/CircleRelationship"/>
    <dgm:cxn modelId="{F61AC3F9-3DA0-428D-AD13-C83652D9E421}" type="presParOf" srcId="{1D162D62-0876-48B8-946C-2C5E485B6B47}" destId="{960D3BEA-DF8F-4F10-A3E8-67440B28B63F}" srcOrd="0" destOrd="0" presId="urn:microsoft.com/office/officeart/2009/3/layout/CircleRelationship"/>
    <dgm:cxn modelId="{8D00FC43-23E3-4747-90F5-DDDBA5597906}" type="presParOf" srcId="{9018DEBE-874D-4B1A-810C-F91DDE8848BD}" destId="{74B174C9-14C1-4C68-B3DA-29DC0A0F21E8}" srcOrd="9" destOrd="0" presId="urn:microsoft.com/office/officeart/2009/3/layout/CircleRelationship"/>
    <dgm:cxn modelId="{01031C03-2356-4708-9978-443D5740CDB6}" type="presParOf" srcId="{9018DEBE-874D-4B1A-810C-F91DDE8848BD}" destId="{429458BE-FAB0-4BA1-93AE-D5C3806E2571}" srcOrd="10" destOrd="0" presId="urn:microsoft.com/office/officeart/2009/3/layout/CircleRelationship"/>
    <dgm:cxn modelId="{0AB9C75D-83DD-484C-8A76-06A89A7061F5}" type="presParOf" srcId="{429458BE-FAB0-4BA1-93AE-D5C3806E2571}" destId="{7DA6AD4E-E256-4316-A94B-3B93DFEDE758}" srcOrd="0" destOrd="0" presId="urn:microsoft.com/office/officeart/2009/3/layout/CircleRelationship"/>
    <dgm:cxn modelId="{8B26095B-3B9B-41AD-880E-2801AF952A18}" type="presParOf" srcId="{9018DEBE-874D-4B1A-810C-F91DDE8848BD}" destId="{8FB388CC-FBF0-469D-9695-D7F89622E9FF}" srcOrd="11" destOrd="0" presId="urn:microsoft.com/office/officeart/2009/3/layout/CircleRelationship"/>
    <dgm:cxn modelId="{DEA6E754-3F0E-42DB-8FE2-6E1B4FAA85DC}" type="presParOf" srcId="{8FB388CC-FBF0-469D-9695-D7F89622E9FF}" destId="{BD460F41-CE5F-4002-AEE3-688224EC51D1}" srcOrd="0" destOrd="0" presId="urn:microsoft.com/office/officeart/2009/3/layout/CircleRelationship"/>
    <dgm:cxn modelId="{EF49A5A6-C201-43A1-B330-7E2B9683A29C}" type="presParOf" srcId="{9018DEBE-874D-4B1A-810C-F91DDE8848BD}" destId="{2C841F28-73BD-4B04-9094-ED07E77FF62E}" srcOrd="12" destOrd="0" presId="urn:microsoft.com/office/officeart/2009/3/layout/CircleRelationship"/>
    <dgm:cxn modelId="{A21BD78B-9082-4188-8FB7-931E705EA739}" type="presParOf" srcId="{2C841F28-73BD-4B04-9094-ED07E77FF62E}" destId="{DB3A3F8E-2C9D-45F0-8A78-20141636D197}" srcOrd="0" destOrd="0" presId="urn:microsoft.com/office/officeart/2009/3/layout/CircleRelationship"/>
    <dgm:cxn modelId="{B55299C5-8979-45B5-B6E8-9DDA2E337439}" type="presParOf" srcId="{9018DEBE-874D-4B1A-810C-F91DDE8848BD}" destId="{86FEA09C-D25F-49CB-904F-5315202AF4D7}" srcOrd="13" destOrd="0" presId="urn:microsoft.com/office/officeart/2009/3/layout/CircleRelationship"/>
    <dgm:cxn modelId="{22B2299A-18FF-4BF3-8298-B930284CCD3E}" type="presParOf" srcId="{9018DEBE-874D-4B1A-810C-F91DDE8848BD}" destId="{6D1FB76C-164A-4EC8-973A-8F01903D31EC}" srcOrd="14" destOrd="0" presId="urn:microsoft.com/office/officeart/2009/3/layout/CircleRelationship"/>
    <dgm:cxn modelId="{EA2F2DE8-8F6B-4836-B1C8-7C4D4CB701A4}" type="presParOf" srcId="{6D1FB76C-164A-4EC8-973A-8F01903D31EC}" destId="{0534A78E-4FF8-4EA8-A70C-29FA0133CD36}" srcOrd="0" destOrd="0" presId="urn:microsoft.com/office/officeart/2009/3/layout/CircleRelationship"/>
    <dgm:cxn modelId="{2F242759-EA58-47EE-BCB7-2216768C4DC5}" type="presParOf" srcId="{9018DEBE-874D-4B1A-810C-F91DDE8848BD}" destId="{FB72A503-A6CA-4ADD-A81F-4148EDC6B85A}" srcOrd="15" destOrd="0" presId="urn:microsoft.com/office/officeart/2009/3/layout/CircleRelationship"/>
    <dgm:cxn modelId="{9B4185B8-65C7-4C46-A296-B6930AEDC5B8}" type="presParOf" srcId="{9018DEBE-874D-4B1A-810C-F91DDE8848BD}" destId="{B3078C27-042C-4CAA-B3C0-CF596D7A4857}" srcOrd="16" destOrd="0" presId="urn:microsoft.com/office/officeart/2009/3/layout/CircleRelationship"/>
    <dgm:cxn modelId="{B0638585-C427-43A0-AD39-CC564F8A98FC}" type="presParOf" srcId="{B3078C27-042C-4CAA-B3C0-CF596D7A4857}" destId="{B7BA05C9-F0F5-481B-9EC1-30D0A881823F}" srcOrd="0" destOrd="0" presId="urn:microsoft.com/office/officeart/2009/3/layout/CircleRelationship"/>
    <dgm:cxn modelId="{8CB86EE3-3EEA-43C5-805B-D5B3F8640D32}" type="presParOf" srcId="{9018DEBE-874D-4B1A-810C-F91DDE8848BD}" destId="{CB874296-258A-4474-B4CC-EB6DC31A80DC}" srcOrd="17" destOrd="0" presId="urn:microsoft.com/office/officeart/2009/3/layout/CircleRelationship"/>
    <dgm:cxn modelId="{74B9F1E6-BF9D-4880-91C4-A32FDA99AB60}" type="presParOf" srcId="{9018DEBE-874D-4B1A-810C-F91DDE8848BD}" destId="{17025237-5B8D-447B-A6E9-29C804444842}" srcOrd="18" destOrd="0" presId="urn:microsoft.com/office/officeart/2009/3/layout/CircleRelationship"/>
    <dgm:cxn modelId="{511306DC-AF5A-46A4-8457-D032698E6F9C}" type="presParOf" srcId="{17025237-5B8D-447B-A6E9-29C804444842}" destId="{3F7C3D91-3FBB-4ACC-8DB6-30330252F368}" srcOrd="0" destOrd="0" presId="urn:microsoft.com/office/officeart/2009/3/layout/CircleRelationship"/>
    <dgm:cxn modelId="{C0D965E5-AD4E-4BFB-972F-1B91BE580FB4}" type="presParOf" srcId="{9018DEBE-874D-4B1A-810C-F91DDE8848BD}" destId="{C4E7BC0C-9160-4EE2-A855-9242B9271621}" srcOrd="19" destOrd="0" presId="urn:microsoft.com/office/officeart/2009/3/layout/CircleRelationship"/>
    <dgm:cxn modelId="{E8707533-69D7-4C53-91A6-5460B7ACA1D4}" type="presParOf" srcId="{C4E7BC0C-9160-4EE2-A855-9242B9271621}" destId="{48777815-96BB-4EC6-BB3E-29DD20F58F50}" srcOrd="0" destOrd="0" presId="urn:microsoft.com/office/officeart/2009/3/layout/CircleRelationship"/>
  </dgm:cxnLst>
  <dgm:bg>
    <a:effectLst>
      <a:glow>
        <a:schemeClr val="accent1">
          <a:alpha val="40000"/>
        </a:schemeClr>
      </a:glow>
      <a:softEdge rad="0"/>
    </a:effect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64251A-0FFD-49E5-8BC9-797C83166FB6}" type="doc">
      <dgm:prSet loTypeId="urn:microsoft.com/office/officeart/2005/8/layout/pyramid1" loCatId="pyramid" qsTypeId="urn:microsoft.com/office/officeart/2005/8/quickstyle/3d4" qsCatId="3D" csTypeId="urn:microsoft.com/office/officeart/2005/8/colors/accent0_3" csCatId="mainScheme" phldr="1"/>
      <dgm:spPr/>
    </dgm:pt>
    <dgm:pt modelId="{297206B5-89B7-4C1A-837C-4683021B6AB6}">
      <dgm:prSet phldrT="[Text]" custT="1"/>
      <dgm:spPr/>
      <dgm:t>
        <a:bodyPr/>
        <a:lstStyle/>
        <a:p>
          <a:r>
            <a:rPr lang="en-US" sz="2800" dirty="0">
              <a:latin typeface="Avenir Next LT Pro" panose="020B0504020202020204" pitchFamily="34" charset="0"/>
            </a:rPr>
            <a:t>FOOD / BEVERAGE</a:t>
          </a:r>
        </a:p>
      </dgm:t>
    </dgm:pt>
    <dgm:pt modelId="{B92891F8-70A6-4FEC-9178-11BFCE48F60B}" type="parTrans" cxnId="{131A1845-1F77-49BA-A6AB-6E61E58D48F8}">
      <dgm:prSet/>
      <dgm:spPr/>
      <dgm:t>
        <a:bodyPr/>
        <a:lstStyle/>
        <a:p>
          <a:endParaRPr lang="en-US"/>
        </a:p>
      </dgm:t>
    </dgm:pt>
    <dgm:pt modelId="{94EFFD14-22ED-4904-8739-D1BDCF9F0092}" type="sibTrans" cxnId="{131A1845-1F77-49BA-A6AB-6E61E58D48F8}">
      <dgm:prSet/>
      <dgm:spPr/>
      <dgm:t>
        <a:bodyPr/>
        <a:lstStyle/>
        <a:p>
          <a:endParaRPr lang="en-US"/>
        </a:p>
      </dgm:t>
    </dgm:pt>
    <dgm:pt modelId="{6E3AC65E-E0C2-436B-BEF1-D583DBD5BDF6}">
      <dgm:prSet phldrT="[Text]" custT="1"/>
      <dgm:spPr/>
      <dgm:t>
        <a:bodyPr/>
        <a:lstStyle/>
        <a:p>
          <a:r>
            <a:rPr lang="en-US" sz="3000" dirty="0">
              <a:latin typeface="Avenir Next LT Pro" panose="020B0504020202020204" pitchFamily="34" charset="0"/>
            </a:rPr>
            <a:t>LIFESTYLE / HOME</a:t>
          </a:r>
        </a:p>
      </dgm:t>
    </dgm:pt>
    <dgm:pt modelId="{1A624699-3A80-4402-8DAC-B118C23737D7}" type="parTrans" cxnId="{80D1CBC9-001F-4537-A9F8-415016C09E89}">
      <dgm:prSet/>
      <dgm:spPr/>
      <dgm:t>
        <a:bodyPr/>
        <a:lstStyle/>
        <a:p>
          <a:endParaRPr lang="en-US"/>
        </a:p>
      </dgm:t>
    </dgm:pt>
    <dgm:pt modelId="{7B1A430A-D414-493C-8FBD-38909377C402}" type="sibTrans" cxnId="{80D1CBC9-001F-4537-A9F8-415016C09E89}">
      <dgm:prSet/>
      <dgm:spPr/>
      <dgm:t>
        <a:bodyPr/>
        <a:lstStyle/>
        <a:p>
          <a:endParaRPr lang="en-US"/>
        </a:p>
      </dgm:t>
    </dgm:pt>
    <dgm:pt modelId="{DA08AB39-06A4-4751-A73C-9FCB69501884}">
      <dgm:prSet phldrT="[Text]" custT="1"/>
      <dgm:spPr/>
      <dgm:t>
        <a:bodyPr/>
        <a:lstStyle/>
        <a:p>
          <a:endParaRPr lang="en-US" sz="2000" dirty="0">
            <a:latin typeface="Avenir Next LT Pro" panose="020B0504020202020204" pitchFamily="34" charset="0"/>
          </a:endParaRPr>
        </a:p>
        <a:p>
          <a:endParaRPr lang="en-US" sz="2000" dirty="0">
            <a:latin typeface="Avenir Next LT Pro" panose="020B0504020202020204" pitchFamily="34" charset="0"/>
          </a:endParaRPr>
        </a:p>
        <a:p>
          <a:r>
            <a:rPr lang="en-US" sz="2000" dirty="0">
              <a:latin typeface="Avenir Next LT Pro" panose="020B0504020202020204" pitchFamily="34" charset="0"/>
            </a:rPr>
            <a:t>BEAUTY / </a:t>
          </a:r>
        </a:p>
        <a:p>
          <a:r>
            <a:rPr lang="en-US" sz="2000" dirty="0">
              <a:latin typeface="Avenir Next LT Pro" panose="020B0504020202020204" pitchFamily="34" charset="0"/>
            </a:rPr>
            <a:t>FASHION</a:t>
          </a:r>
        </a:p>
      </dgm:t>
    </dgm:pt>
    <dgm:pt modelId="{3EA2FB74-5C81-42AC-8A9E-1DD1A099246D}" type="parTrans" cxnId="{D3B4424A-B5F4-4119-A370-4C9A935A90B7}">
      <dgm:prSet/>
      <dgm:spPr/>
      <dgm:t>
        <a:bodyPr/>
        <a:lstStyle/>
        <a:p>
          <a:endParaRPr lang="en-US"/>
        </a:p>
      </dgm:t>
    </dgm:pt>
    <dgm:pt modelId="{7D23B9EE-DE3E-4934-A76E-4FFCD4480CB1}" type="sibTrans" cxnId="{D3B4424A-B5F4-4119-A370-4C9A935A90B7}">
      <dgm:prSet/>
      <dgm:spPr/>
      <dgm:t>
        <a:bodyPr/>
        <a:lstStyle/>
        <a:p>
          <a:endParaRPr lang="en-US"/>
        </a:p>
      </dgm:t>
    </dgm:pt>
    <dgm:pt modelId="{D1D5947B-FCA9-4A8D-B6F3-ACF9918EED98}" type="pres">
      <dgm:prSet presAssocID="{9D64251A-0FFD-49E5-8BC9-797C83166FB6}" presName="Name0" presStyleCnt="0">
        <dgm:presLayoutVars>
          <dgm:dir/>
          <dgm:animLvl val="lvl"/>
          <dgm:resizeHandles val="exact"/>
        </dgm:presLayoutVars>
      </dgm:prSet>
      <dgm:spPr/>
    </dgm:pt>
    <dgm:pt modelId="{2BF2CFDF-96FB-4B92-94E3-61D4D10E7127}" type="pres">
      <dgm:prSet presAssocID="{DA08AB39-06A4-4751-A73C-9FCB69501884}" presName="Name8" presStyleCnt="0"/>
      <dgm:spPr/>
    </dgm:pt>
    <dgm:pt modelId="{F768A87D-75B2-42CC-B1C8-BA0A2C53CCEB}" type="pres">
      <dgm:prSet presAssocID="{DA08AB39-06A4-4751-A73C-9FCB69501884}" presName="level" presStyleLbl="node1" presStyleIdx="0" presStyleCnt="3" custScaleX="103805" custScaleY="107585" custLinFactNeighborX="-1070" custLinFactNeighborY="5259">
        <dgm:presLayoutVars>
          <dgm:chMax val="1"/>
          <dgm:bulletEnabled val="1"/>
        </dgm:presLayoutVars>
      </dgm:prSet>
      <dgm:spPr/>
    </dgm:pt>
    <dgm:pt modelId="{C0DBAD84-94C3-433A-A983-C2951BFBB743}" type="pres">
      <dgm:prSet presAssocID="{DA08AB39-06A4-4751-A73C-9FCB69501884}" presName="levelTx" presStyleLbl="revTx" presStyleIdx="0" presStyleCnt="0">
        <dgm:presLayoutVars>
          <dgm:chMax val="1"/>
          <dgm:bulletEnabled val="1"/>
        </dgm:presLayoutVars>
      </dgm:prSet>
      <dgm:spPr/>
    </dgm:pt>
    <dgm:pt modelId="{2D66D46B-2313-43B1-95FE-838CF13B3271}" type="pres">
      <dgm:prSet presAssocID="{297206B5-89B7-4C1A-837C-4683021B6AB6}" presName="Name8" presStyleCnt="0"/>
      <dgm:spPr/>
    </dgm:pt>
    <dgm:pt modelId="{E847BA03-3585-48C4-99A2-61A662F7E173}" type="pres">
      <dgm:prSet presAssocID="{297206B5-89B7-4C1A-837C-4683021B6AB6}" presName="level" presStyleLbl="node1" presStyleIdx="1" presStyleCnt="3" custScaleX="101410" custScaleY="73824" custLinFactNeighborX="-12" custLinFactNeighborY="2816">
        <dgm:presLayoutVars>
          <dgm:chMax val="1"/>
          <dgm:bulletEnabled val="1"/>
        </dgm:presLayoutVars>
      </dgm:prSet>
      <dgm:spPr/>
    </dgm:pt>
    <dgm:pt modelId="{8B967D6E-DBDA-47BD-A113-BAC99AE6BE15}" type="pres">
      <dgm:prSet presAssocID="{297206B5-89B7-4C1A-837C-4683021B6AB6}" presName="levelTx" presStyleLbl="revTx" presStyleIdx="0" presStyleCnt="0">
        <dgm:presLayoutVars>
          <dgm:chMax val="1"/>
          <dgm:bulletEnabled val="1"/>
        </dgm:presLayoutVars>
      </dgm:prSet>
      <dgm:spPr/>
    </dgm:pt>
    <dgm:pt modelId="{AEDA2881-CDB2-49A3-BB42-1E6754FCB65D}" type="pres">
      <dgm:prSet presAssocID="{6E3AC65E-E0C2-436B-BEF1-D583DBD5BDF6}" presName="Name8" presStyleCnt="0"/>
      <dgm:spPr/>
    </dgm:pt>
    <dgm:pt modelId="{63016162-F9EB-49B6-8D9F-E2A357814D6D}" type="pres">
      <dgm:prSet presAssocID="{6E3AC65E-E0C2-436B-BEF1-D583DBD5BDF6}" presName="level" presStyleLbl="node1" presStyleIdx="2" presStyleCnt="3" custScaleY="70529">
        <dgm:presLayoutVars>
          <dgm:chMax val="1"/>
          <dgm:bulletEnabled val="1"/>
        </dgm:presLayoutVars>
      </dgm:prSet>
      <dgm:spPr/>
    </dgm:pt>
    <dgm:pt modelId="{88FDEA25-4570-4508-95E8-E36CA745D0EB}" type="pres">
      <dgm:prSet presAssocID="{6E3AC65E-E0C2-436B-BEF1-D583DBD5BDF6}" presName="levelTx" presStyleLbl="revTx" presStyleIdx="0" presStyleCnt="0">
        <dgm:presLayoutVars>
          <dgm:chMax val="1"/>
          <dgm:bulletEnabled val="1"/>
        </dgm:presLayoutVars>
      </dgm:prSet>
      <dgm:spPr/>
    </dgm:pt>
  </dgm:ptLst>
  <dgm:cxnLst>
    <dgm:cxn modelId="{81014115-44E6-4E85-97D1-D674FF1AB91F}" type="presOf" srcId="{6E3AC65E-E0C2-436B-BEF1-D583DBD5BDF6}" destId="{63016162-F9EB-49B6-8D9F-E2A357814D6D}" srcOrd="0" destOrd="0" presId="urn:microsoft.com/office/officeart/2005/8/layout/pyramid1"/>
    <dgm:cxn modelId="{E3AF1C1A-99C1-4AB1-ADB8-A5D9D4BD7FA3}" type="presOf" srcId="{DA08AB39-06A4-4751-A73C-9FCB69501884}" destId="{C0DBAD84-94C3-433A-A983-C2951BFBB743}" srcOrd="1" destOrd="0" presId="urn:microsoft.com/office/officeart/2005/8/layout/pyramid1"/>
    <dgm:cxn modelId="{C6C3CE41-2060-4E73-8CAC-A1590BBBD2E3}" type="presOf" srcId="{DA08AB39-06A4-4751-A73C-9FCB69501884}" destId="{F768A87D-75B2-42CC-B1C8-BA0A2C53CCEB}" srcOrd="0" destOrd="0" presId="urn:microsoft.com/office/officeart/2005/8/layout/pyramid1"/>
    <dgm:cxn modelId="{131A1845-1F77-49BA-A6AB-6E61E58D48F8}" srcId="{9D64251A-0FFD-49E5-8BC9-797C83166FB6}" destId="{297206B5-89B7-4C1A-837C-4683021B6AB6}" srcOrd="1" destOrd="0" parTransId="{B92891F8-70A6-4FEC-9178-11BFCE48F60B}" sibTransId="{94EFFD14-22ED-4904-8739-D1BDCF9F0092}"/>
    <dgm:cxn modelId="{D3B4424A-B5F4-4119-A370-4C9A935A90B7}" srcId="{9D64251A-0FFD-49E5-8BC9-797C83166FB6}" destId="{DA08AB39-06A4-4751-A73C-9FCB69501884}" srcOrd="0" destOrd="0" parTransId="{3EA2FB74-5C81-42AC-8A9E-1DD1A099246D}" sibTransId="{7D23B9EE-DE3E-4934-A76E-4FFCD4480CB1}"/>
    <dgm:cxn modelId="{90847852-90DF-4B49-B8A2-3665950AC2E8}" type="presOf" srcId="{297206B5-89B7-4C1A-837C-4683021B6AB6}" destId="{8B967D6E-DBDA-47BD-A113-BAC99AE6BE15}" srcOrd="1" destOrd="0" presId="urn:microsoft.com/office/officeart/2005/8/layout/pyramid1"/>
    <dgm:cxn modelId="{37A79189-739D-4963-9A98-A555BA1C15A8}" type="presOf" srcId="{297206B5-89B7-4C1A-837C-4683021B6AB6}" destId="{E847BA03-3585-48C4-99A2-61A662F7E173}" srcOrd="0" destOrd="0" presId="urn:microsoft.com/office/officeart/2005/8/layout/pyramid1"/>
    <dgm:cxn modelId="{CF259391-066F-4CC3-942F-8F67234E8BAF}" type="presOf" srcId="{9D64251A-0FFD-49E5-8BC9-797C83166FB6}" destId="{D1D5947B-FCA9-4A8D-B6F3-ACF9918EED98}" srcOrd="0" destOrd="0" presId="urn:microsoft.com/office/officeart/2005/8/layout/pyramid1"/>
    <dgm:cxn modelId="{80D1CBC9-001F-4537-A9F8-415016C09E89}" srcId="{9D64251A-0FFD-49E5-8BC9-797C83166FB6}" destId="{6E3AC65E-E0C2-436B-BEF1-D583DBD5BDF6}" srcOrd="2" destOrd="0" parTransId="{1A624699-3A80-4402-8DAC-B118C23737D7}" sibTransId="{7B1A430A-D414-493C-8FBD-38909377C402}"/>
    <dgm:cxn modelId="{2BCF3ADC-65E0-4C9A-888C-23CFCCF0F28B}" type="presOf" srcId="{6E3AC65E-E0C2-436B-BEF1-D583DBD5BDF6}" destId="{88FDEA25-4570-4508-95E8-E36CA745D0EB}" srcOrd="1" destOrd="0" presId="urn:microsoft.com/office/officeart/2005/8/layout/pyramid1"/>
    <dgm:cxn modelId="{C6E4A2F5-66E4-4C5E-A034-7E6587C9B499}" type="presParOf" srcId="{D1D5947B-FCA9-4A8D-B6F3-ACF9918EED98}" destId="{2BF2CFDF-96FB-4B92-94E3-61D4D10E7127}" srcOrd="0" destOrd="0" presId="urn:microsoft.com/office/officeart/2005/8/layout/pyramid1"/>
    <dgm:cxn modelId="{E8C67FB9-1912-4590-B746-BBBD7CC85779}" type="presParOf" srcId="{2BF2CFDF-96FB-4B92-94E3-61D4D10E7127}" destId="{F768A87D-75B2-42CC-B1C8-BA0A2C53CCEB}" srcOrd="0" destOrd="0" presId="urn:microsoft.com/office/officeart/2005/8/layout/pyramid1"/>
    <dgm:cxn modelId="{E1250A1C-BA9C-4D5E-B9BD-CFCB09F946C1}" type="presParOf" srcId="{2BF2CFDF-96FB-4B92-94E3-61D4D10E7127}" destId="{C0DBAD84-94C3-433A-A983-C2951BFBB743}" srcOrd="1" destOrd="0" presId="urn:microsoft.com/office/officeart/2005/8/layout/pyramid1"/>
    <dgm:cxn modelId="{A9EE1767-98C5-46DF-A608-9B7F5A24DA73}" type="presParOf" srcId="{D1D5947B-FCA9-4A8D-B6F3-ACF9918EED98}" destId="{2D66D46B-2313-43B1-95FE-838CF13B3271}" srcOrd="1" destOrd="0" presId="urn:microsoft.com/office/officeart/2005/8/layout/pyramid1"/>
    <dgm:cxn modelId="{4A02E351-DA04-47CB-8DEB-AF16F9703E28}" type="presParOf" srcId="{2D66D46B-2313-43B1-95FE-838CF13B3271}" destId="{E847BA03-3585-48C4-99A2-61A662F7E173}" srcOrd="0" destOrd="0" presId="urn:microsoft.com/office/officeart/2005/8/layout/pyramid1"/>
    <dgm:cxn modelId="{D7A3CF1F-C12A-4C97-945F-32C95A0968FC}" type="presParOf" srcId="{2D66D46B-2313-43B1-95FE-838CF13B3271}" destId="{8B967D6E-DBDA-47BD-A113-BAC99AE6BE15}" srcOrd="1" destOrd="0" presId="urn:microsoft.com/office/officeart/2005/8/layout/pyramid1"/>
    <dgm:cxn modelId="{84C83771-CCEF-4899-8796-9F391E9DF6E7}" type="presParOf" srcId="{D1D5947B-FCA9-4A8D-B6F3-ACF9918EED98}" destId="{AEDA2881-CDB2-49A3-BB42-1E6754FCB65D}" srcOrd="2" destOrd="0" presId="urn:microsoft.com/office/officeart/2005/8/layout/pyramid1"/>
    <dgm:cxn modelId="{685D646C-EF5B-4D04-AD76-23876633702F}" type="presParOf" srcId="{AEDA2881-CDB2-49A3-BB42-1E6754FCB65D}" destId="{63016162-F9EB-49B6-8D9F-E2A357814D6D}" srcOrd="0" destOrd="0" presId="urn:microsoft.com/office/officeart/2005/8/layout/pyramid1"/>
    <dgm:cxn modelId="{967C309B-33AD-4B16-8E6B-620E8D18E7F7}" type="presParOf" srcId="{AEDA2881-CDB2-49A3-BB42-1E6754FCB65D}" destId="{88FDEA25-4570-4508-95E8-E36CA745D0EB}" srcOrd="1" destOrd="0" presId="urn:microsoft.com/office/officeart/2005/8/layout/pyramid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0E2A46-84E9-4588-8512-F0E08264FC27}">
      <dsp:nvSpPr>
        <dsp:cNvPr id="0" name=""/>
        <dsp:cNvSpPr/>
      </dsp:nvSpPr>
      <dsp:spPr>
        <a:xfrm rot="10800000">
          <a:off x="951910" y="1159"/>
          <a:ext cx="2563715" cy="1224651"/>
        </a:xfrm>
        <a:prstGeom prst="homePlate">
          <a:avLst/>
        </a:prstGeom>
        <a:gradFill rotWithShape="0">
          <a:gsLst>
            <a:gs pos="0">
              <a:schemeClr val="accent5">
                <a:shade val="80000"/>
                <a:hueOff val="0"/>
                <a:satOff val="0"/>
                <a:lumOff val="0"/>
                <a:alphaOff val="0"/>
                <a:tint val="97000"/>
                <a:satMod val="100000"/>
                <a:lumMod val="102000"/>
              </a:schemeClr>
            </a:gs>
            <a:gs pos="50000">
              <a:schemeClr val="accent5">
                <a:shade val="80000"/>
                <a:hueOff val="0"/>
                <a:satOff val="0"/>
                <a:lumOff val="0"/>
                <a:alphaOff val="0"/>
                <a:shade val="100000"/>
                <a:satMod val="100000"/>
                <a:lumMod val="100000"/>
              </a:schemeClr>
            </a:gs>
            <a:gs pos="100000">
              <a:schemeClr val="accent5">
                <a:shade val="80000"/>
                <a:hueOff val="0"/>
                <a:satOff val="0"/>
                <a:lumOff val="0"/>
                <a:alphaOff val="0"/>
                <a:shade val="80000"/>
                <a:satMod val="100000"/>
                <a:lumMod val="99000"/>
              </a:schemeClr>
            </a:gs>
          </a:gsLst>
          <a:lin ang="27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40037" tIns="53340" rIns="99568" bIns="53340"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chemeClr val="bg1"/>
              </a:solidFill>
              <a:latin typeface="Avenir Next LT Pro" panose="020B0504020202020204" pitchFamily="34" charset="0"/>
            </a:rPr>
            <a:t>YEAR SEASON 1 DEBUTED IN U.S</a:t>
          </a:r>
          <a:r>
            <a:rPr lang="en-US" sz="1400" kern="1200" dirty="0">
              <a:solidFill>
                <a:schemeClr val="bg1"/>
              </a:solidFill>
              <a:latin typeface="Avenir Next LT Pro" panose="020B0504020202020204" pitchFamily="34" charset="0"/>
            </a:rPr>
            <a:t>.</a:t>
          </a:r>
        </a:p>
        <a:p>
          <a:pPr marL="57150" lvl="1" indent="-57150" algn="l" defTabSz="488950">
            <a:lnSpc>
              <a:spcPct val="90000"/>
            </a:lnSpc>
            <a:spcBef>
              <a:spcPct val="0"/>
            </a:spcBef>
            <a:spcAft>
              <a:spcPct val="15000"/>
            </a:spcAft>
            <a:buChar char="•"/>
          </a:pPr>
          <a:r>
            <a:rPr lang="en-US" sz="1100" kern="1200" dirty="0">
              <a:solidFill>
                <a:srgbClr val="FFFF00"/>
              </a:solidFill>
              <a:latin typeface="Avenir Next LT Pro" panose="020B0504020202020204" pitchFamily="34" charset="0"/>
            </a:rPr>
            <a:t>NOW AIRING ON OVER 8 NETWORKS</a:t>
          </a:r>
        </a:p>
      </dsp:txBody>
      <dsp:txXfrm rot="10800000">
        <a:off x="1258073" y="1159"/>
        <a:ext cx="2257552" cy="1224651"/>
      </dsp:txXfrm>
    </dsp:sp>
    <dsp:sp modelId="{779E69BD-6045-4951-B640-92B2E24FA60E}">
      <dsp:nvSpPr>
        <dsp:cNvPr id="0" name=""/>
        <dsp:cNvSpPr/>
      </dsp:nvSpPr>
      <dsp:spPr>
        <a:xfrm>
          <a:off x="339585" y="1159"/>
          <a:ext cx="1224651" cy="1224651"/>
        </a:xfrm>
        <a:prstGeom prst="ellipse">
          <a:avLst/>
        </a:prstGeom>
        <a:solidFill>
          <a:srgbClr val="FFD13F"/>
        </a:solid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44685342-8AF3-4020-A0FA-DA01F5D29F09}">
      <dsp:nvSpPr>
        <dsp:cNvPr id="0" name=""/>
        <dsp:cNvSpPr/>
      </dsp:nvSpPr>
      <dsp:spPr>
        <a:xfrm rot="10800000">
          <a:off x="951910" y="1591377"/>
          <a:ext cx="2563715" cy="1224651"/>
        </a:xfrm>
        <a:prstGeom prst="homePlate">
          <a:avLst/>
        </a:prstGeom>
        <a:gradFill rotWithShape="0">
          <a:gsLst>
            <a:gs pos="0">
              <a:schemeClr val="accent5">
                <a:shade val="80000"/>
                <a:hueOff val="54554"/>
                <a:satOff val="-2518"/>
                <a:lumOff val="12634"/>
                <a:alphaOff val="0"/>
                <a:tint val="97000"/>
                <a:satMod val="100000"/>
                <a:lumMod val="102000"/>
              </a:schemeClr>
            </a:gs>
            <a:gs pos="50000">
              <a:schemeClr val="accent5">
                <a:shade val="80000"/>
                <a:hueOff val="54554"/>
                <a:satOff val="-2518"/>
                <a:lumOff val="12634"/>
                <a:alphaOff val="0"/>
                <a:shade val="100000"/>
                <a:satMod val="100000"/>
                <a:lumMod val="100000"/>
              </a:schemeClr>
            </a:gs>
            <a:gs pos="100000">
              <a:schemeClr val="accent5">
                <a:shade val="80000"/>
                <a:hueOff val="54554"/>
                <a:satOff val="-2518"/>
                <a:lumOff val="12634"/>
                <a:alphaOff val="0"/>
                <a:shade val="80000"/>
                <a:satMod val="100000"/>
                <a:lumMod val="99000"/>
              </a:schemeClr>
            </a:gs>
          </a:gsLst>
          <a:lin ang="27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40037" tIns="53340" rIns="99568"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bg1"/>
              </a:solidFill>
              <a:latin typeface="Avenir Next LT Pro" panose="020B0504020202020204" pitchFamily="34" charset="0"/>
            </a:rPr>
            <a:t># OF SEASONS TO DATE.  </a:t>
          </a:r>
        </a:p>
        <a:p>
          <a:pPr marL="57150" lvl="1" indent="-57150" algn="l" defTabSz="488950">
            <a:lnSpc>
              <a:spcPct val="90000"/>
            </a:lnSpc>
            <a:spcBef>
              <a:spcPct val="0"/>
            </a:spcBef>
            <a:spcAft>
              <a:spcPct val="15000"/>
            </a:spcAft>
            <a:buChar char="•"/>
          </a:pPr>
          <a:r>
            <a:rPr lang="en-US" sz="1100" kern="1200" dirty="0">
              <a:solidFill>
                <a:srgbClr val="FFFF00"/>
              </a:solidFill>
              <a:latin typeface="Avenir Next LT Pro" panose="020B0504020202020204" pitchFamily="34" charset="0"/>
            </a:rPr>
            <a:t>LAST SEASON TO AIR CONCLUDED ON 05/03/2024 WITH 22 EPISODES</a:t>
          </a:r>
        </a:p>
      </dsp:txBody>
      <dsp:txXfrm rot="10800000">
        <a:off x="1258073" y="1591377"/>
        <a:ext cx="2257552" cy="1224651"/>
      </dsp:txXfrm>
    </dsp:sp>
    <dsp:sp modelId="{DFB79E69-9911-4FD4-A6C2-1B2F2A684341}">
      <dsp:nvSpPr>
        <dsp:cNvPr id="0" name=""/>
        <dsp:cNvSpPr/>
      </dsp:nvSpPr>
      <dsp:spPr>
        <a:xfrm>
          <a:off x="339585" y="1591377"/>
          <a:ext cx="1224651" cy="1224651"/>
        </a:xfrm>
        <a:prstGeom prst="ellipse">
          <a:avLst/>
        </a:prstGeom>
        <a:solidFill>
          <a:srgbClr val="F6BB00"/>
        </a:solid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22E39FF4-7C29-4160-B1D6-A0C578D23A3A}">
      <dsp:nvSpPr>
        <dsp:cNvPr id="0" name=""/>
        <dsp:cNvSpPr/>
      </dsp:nvSpPr>
      <dsp:spPr>
        <a:xfrm rot="10800000">
          <a:off x="951910" y="3181596"/>
          <a:ext cx="2563715" cy="1224651"/>
        </a:xfrm>
        <a:prstGeom prst="homePlate">
          <a:avLst/>
        </a:prstGeom>
        <a:gradFill rotWithShape="0">
          <a:gsLst>
            <a:gs pos="0">
              <a:schemeClr val="accent5">
                <a:shade val="80000"/>
                <a:hueOff val="109108"/>
                <a:satOff val="-5036"/>
                <a:lumOff val="25267"/>
                <a:alphaOff val="0"/>
                <a:tint val="97000"/>
                <a:satMod val="100000"/>
                <a:lumMod val="102000"/>
              </a:schemeClr>
            </a:gs>
            <a:gs pos="50000">
              <a:schemeClr val="accent5">
                <a:shade val="80000"/>
                <a:hueOff val="109108"/>
                <a:satOff val="-5036"/>
                <a:lumOff val="25267"/>
                <a:alphaOff val="0"/>
                <a:shade val="100000"/>
                <a:satMod val="100000"/>
                <a:lumMod val="100000"/>
              </a:schemeClr>
            </a:gs>
            <a:gs pos="100000">
              <a:schemeClr val="accent5">
                <a:shade val="80000"/>
                <a:hueOff val="109108"/>
                <a:satOff val="-5036"/>
                <a:lumOff val="25267"/>
                <a:alphaOff val="0"/>
                <a:shade val="80000"/>
                <a:satMod val="100000"/>
                <a:lumMod val="99000"/>
              </a:schemeClr>
            </a:gs>
          </a:gsLst>
          <a:lin ang="27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40037" tIns="53340" rIns="99568" bIns="5334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Avenir Next LT Pro" panose="020B0504020202020204" pitchFamily="34" charset="0"/>
            </a:rPr>
            <a:t>NEXT SEASON IN PRODUCTION</a:t>
          </a:r>
        </a:p>
        <a:p>
          <a:pPr marL="57150" lvl="1" indent="-57150" algn="l" defTabSz="488950">
            <a:lnSpc>
              <a:spcPct val="100000"/>
            </a:lnSpc>
            <a:spcBef>
              <a:spcPct val="0"/>
            </a:spcBef>
            <a:spcAft>
              <a:spcPct val="15000"/>
            </a:spcAft>
            <a:buChar char="•"/>
          </a:pPr>
          <a:r>
            <a:rPr lang="en-US" sz="1100" kern="1200" dirty="0">
              <a:solidFill>
                <a:srgbClr val="FFFF00"/>
              </a:solidFill>
              <a:latin typeface="Avenir Next LT Pro" panose="020B0504020202020204" pitchFamily="34" charset="0"/>
            </a:rPr>
            <a:t>RUMORED TO BE MARK CUBAN’S LAST</a:t>
          </a:r>
        </a:p>
      </dsp:txBody>
      <dsp:txXfrm rot="10800000">
        <a:off x="1258073" y="3181596"/>
        <a:ext cx="2257552" cy="1224651"/>
      </dsp:txXfrm>
    </dsp:sp>
    <dsp:sp modelId="{B35649CE-DAE5-4E43-B761-CAA2E68C33A3}">
      <dsp:nvSpPr>
        <dsp:cNvPr id="0" name=""/>
        <dsp:cNvSpPr/>
      </dsp:nvSpPr>
      <dsp:spPr>
        <a:xfrm>
          <a:off x="339585" y="3181596"/>
          <a:ext cx="1224651" cy="1224651"/>
        </a:xfrm>
        <a:prstGeom prst="ellipse">
          <a:avLst/>
        </a:prstGeom>
        <a:solidFill>
          <a:srgbClr val="D09E00"/>
        </a:solid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89EF33-31B6-47B9-BB6A-B6B0B685F6C6}">
      <dsp:nvSpPr>
        <dsp:cNvPr id="0" name=""/>
        <dsp:cNvSpPr/>
      </dsp:nvSpPr>
      <dsp:spPr>
        <a:xfrm>
          <a:off x="2203193" y="1384728"/>
          <a:ext cx="3224599" cy="3225153"/>
        </a:xfrm>
        <a:prstGeom prst="ellipse">
          <a:avLst/>
        </a:prstGeom>
        <a:gradFill rotWithShape="0">
          <a:gsLst>
            <a:gs pos="0">
              <a:schemeClr val="accent5">
                <a:shade val="60000"/>
                <a:hueOff val="0"/>
                <a:satOff val="0"/>
                <a:lumOff val="0"/>
                <a:alphaOff val="0"/>
                <a:tint val="97000"/>
                <a:satMod val="100000"/>
                <a:lumMod val="102000"/>
              </a:schemeClr>
            </a:gs>
            <a:gs pos="50000">
              <a:schemeClr val="accent5">
                <a:shade val="60000"/>
                <a:hueOff val="0"/>
                <a:satOff val="0"/>
                <a:lumOff val="0"/>
                <a:alphaOff val="0"/>
                <a:shade val="100000"/>
                <a:satMod val="100000"/>
                <a:lumMod val="100000"/>
              </a:schemeClr>
            </a:gs>
            <a:gs pos="100000">
              <a:schemeClr val="accent5">
                <a:shade val="60000"/>
                <a:hueOff val="0"/>
                <a:satOff val="0"/>
                <a:lumOff val="0"/>
                <a:alphaOff val="0"/>
                <a:shade val="80000"/>
                <a:satMod val="100000"/>
                <a:lumMod val="99000"/>
              </a:schemeClr>
            </a:gs>
          </a:gsLst>
          <a:lin ang="2700000" scaled="0"/>
        </a:gradFill>
        <a:ln>
          <a:noFill/>
        </a:ln>
        <a:effectLst/>
        <a:scene3d>
          <a:camera prst="orthographicFront"/>
          <a:lightRig rig="threePt" dir="t"/>
        </a:scene3d>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spc="300" dirty="0"/>
            <a:t>MARK CUBAN </a:t>
          </a:r>
        </a:p>
        <a:p>
          <a:pPr marL="0" lvl="0" indent="0" algn="ctr" defTabSz="1066800">
            <a:lnSpc>
              <a:spcPct val="90000"/>
            </a:lnSpc>
            <a:spcBef>
              <a:spcPct val="0"/>
            </a:spcBef>
            <a:spcAft>
              <a:spcPct val="35000"/>
            </a:spcAft>
            <a:buNone/>
          </a:pPr>
          <a:r>
            <a:rPr lang="en-US" sz="2400" kern="1200" spc="300" dirty="0"/>
            <a:t>249</a:t>
          </a:r>
        </a:p>
      </dsp:txBody>
      <dsp:txXfrm>
        <a:off x="2675425" y="1857041"/>
        <a:ext cx="2280135" cy="2280527"/>
      </dsp:txXfrm>
    </dsp:sp>
    <dsp:sp modelId="{87CE47FB-DAB6-4DC4-8B08-8D1FBA5760A4}">
      <dsp:nvSpPr>
        <dsp:cNvPr id="0" name=""/>
        <dsp:cNvSpPr/>
      </dsp:nvSpPr>
      <dsp:spPr>
        <a:xfrm>
          <a:off x="2817341" y="3815950"/>
          <a:ext cx="259952" cy="259925"/>
        </a:xfrm>
        <a:prstGeom prst="ellipse">
          <a:avLst/>
        </a:prstGeom>
        <a:gradFill rotWithShape="0">
          <a:gsLst>
            <a:gs pos="0">
              <a:schemeClr val="accent5">
                <a:shade val="50000"/>
                <a:hueOff val="0"/>
                <a:satOff val="0"/>
                <a:lumOff val="0"/>
                <a:alphaOff val="0"/>
                <a:tint val="97000"/>
                <a:satMod val="100000"/>
                <a:lumMod val="102000"/>
              </a:schemeClr>
            </a:gs>
            <a:gs pos="50000">
              <a:schemeClr val="accent5">
                <a:shade val="50000"/>
                <a:hueOff val="0"/>
                <a:satOff val="0"/>
                <a:lumOff val="0"/>
                <a:alphaOff val="0"/>
                <a:shade val="100000"/>
                <a:satMod val="100000"/>
                <a:lumMod val="100000"/>
              </a:schemeClr>
            </a:gs>
            <a:gs pos="100000">
              <a:schemeClr val="accent5">
                <a:shade val="50000"/>
                <a:hueOff val="0"/>
                <a:satOff val="0"/>
                <a:lumOff val="0"/>
                <a:alphaOff val="0"/>
                <a:shade val="80000"/>
                <a:satMod val="100000"/>
                <a:lumMod val="99000"/>
              </a:schemeClr>
            </a:gs>
          </a:gsLst>
          <a:lin ang="2700000" scaled="0"/>
        </a:gradFill>
        <a:ln>
          <a:noFill/>
        </a:ln>
        <a:effectLst/>
        <a:scene3d>
          <a:camera prst="orthographicFront"/>
          <a:lightRig rig="threePt" dir="t"/>
        </a:scene3d>
        <a:sp3d/>
      </dsp:spPr>
      <dsp:style>
        <a:lnRef idx="0">
          <a:scrgbClr r="0" g="0" b="0"/>
        </a:lnRef>
        <a:fillRef idx="3">
          <a:scrgbClr r="0" g="0" b="0"/>
        </a:fillRef>
        <a:effectRef idx="2">
          <a:scrgbClr r="0" g="0" b="0"/>
        </a:effectRef>
        <a:fontRef idx="minor">
          <a:schemeClr val="lt1"/>
        </a:fontRef>
      </dsp:style>
    </dsp:sp>
    <dsp:sp modelId="{D0CDB562-6487-4314-9543-54C650DD8084}">
      <dsp:nvSpPr>
        <dsp:cNvPr id="0" name=""/>
        <dsp:cNvSpPr/>
      </dsp:nvSpPr>
      <dsp:spPr>
        <a:xfrm>
          <a:off x="5258114" y="2139400"/>
          <a:ext cx="259952" cy="259925"/>
        </a:xfrm>
        <a:prstGeom prst="ellipse">
          <a:avLst/>
        </a:prstGeom>
        <a:gradFill rotWithShape="0">
          <a:gsLst>
            <a:gs pos="0">
              <a:schemeClr val="accent5">
                <a:shade val="50000"/>
                <a:hueOff val="14123"/>
                <a:satOff val="-801"/>
                <a:lumOff val="4402"/>
                <a:alphaOff val="0"/>
                <a:tint val="97000"/>
                <a:satMod val="100000"/>
                <a:lumMod val="102000"/>
              </a:schemeClr>
            </a:gs>
            <a:gs pos="50000">
              <a:schemeClr val="accent5">
                <a:shade val="50000"/>
                <a:hueOff val="14123"/>
                <a:satOff val="-801"/>
                <a:lumOff val="4402"/>
                <a:alphaOff val="0"/>
                <a:shade val="100000"/>
                <a:satMod val="100000"/>
                <a:lumMod val="100000"/>
              </a:schemeClr>
            </a:gs>
            <a:gs pos="100000">
              <a:schemeClr val="accent5">
                <a:shade val="50000"/>
                <a:hueOff val="14123"/>
                <a:satOff val="-801"/>
                <a:lumOff val="4402"/>
                <a:alphaOff val="0"/>
                <a:shade val="80000"/>
                <a:satMod val="100000"/>
                <a:lumMod val="99000"/>
              </a:schemeClr>
            </a:gs>
          </a:gsLst>
          <a:lin ang="2700000" scaled="0"/>
        </a:gradFill>
        <a:ln>
          <a:noFill/>
        </a:ln>
        <a:effectLst/>
        <a:scene3d>
          <a:camera prst="orthographicFront"/>
          <a:lightRig rig="threePt" dir="t"/>
        </a:scene3d>
        <a:sp3d/>
      </dsp:spPr>
      <dsp:style>
        <a:lnRef idx="0">
          <a:scrgbClr r="0" g="0" b="0"/>
        </a:lnRef>
        <a:fillRef idx="3">
          <a:scrgbClr r="0" g="0" b="0"/>
        </a:fillRef>
        <a:effectRef idx="2">
          <a:scrgbClr r="0" g="0" b="0"/>
        </a:effectRef>
        <a:fontRef idx="minor">
          <a:schemeClr val="lt1"/>
        </a:fontRef>
      </dsp:style>
    </dsp:sp>
    <dsp:sp modelId="{BFFDD030-4BF1-4158-ACCC-B0CDBB454DE5}">
      <dsp:nvSpPr>
        <dsp:cNvPr id="0" name=""/>
        <dsp:cNvSpPr/>
      </dsp:nvSpPr>
      <dsp:spPr>
        <a:xfrm>
          <a:off x="4015899" y="4092589"/>
          <a:ext cx="358509" cy="359054"/>
        </a:xfrm>
        <a:prstGeom prst="ellipse">
          <a:avLst/>
        </a:prstGeom>
        <a:gradFill rotWithShape="0">
          <a:gsLst>
            <a:gs pos="0">
              <a:schemeClr val="accent5">
                <a:shade val="50000"/>
                <a:hueOff val="28247"/>
                <a:satOff val="-1603"/>
                <a:lumOff val="8804"/>
                <a:alphaOff val="0"/>
                <a:tint val="97000"/>
                <a:satMod val="100000"/>
                <a:lumMod val="102000"/>
              </a:schemeClr>
            </a:gs>
            <a:gs pos="50000">
              <a:schemeClr val="accent5">
                <a:shade val="50000"/>
                <a:hueOff val="28247"/>
                <a:satOff val="-1603"/>
                <a:lumOff val="8804"/>
                <a:alphaOff val="0"/>
                <a:shade val="100000"/>
                <a:satMod val="100000"/>
                <a:lumMod val="100000"/>
              </a:schemeClr>
            </a:gs>
            <a:gs pos="100000">
              <a:schemeClr val="accent5">
                <a:shade val="50000"/>
                <a:hueOff val="28247"/>
                <a:satOff val="-1603"/>
                <a:lumOff val="8804"/>
                <a:alphaOff val="0"/>
                <a:shade val="80000"/>
                <a:satMod val="100000"/>
                <a:lumMod val="99000"/>
              </a:schemeClr>
            </a:gs>
          </a:gsLst>
          <a:lin ang="2700000" scaled="0"/>
        </a:gradFill>
        <a:ln>
          <a:noFill/>
        </a:ln>
        <a:effectLst/>
        <a:scene3d>
          <a:camera prst="orthographicFront"/>
          <a:lightRig rig="threePt" dir="t"/>
        </a:scene3d>
        <a:sp3d/>
      </dsp:spPr>
      <dsp:style>
        <a:lnRef idx="0">
          <a:scrgbClr r="0" g="0" b="0"/>
        </a:lnRef>
        <a:fillRef idx="3">
          <a:scrgbClr r="0" g="0" b="0"/>
        </a:fillRef>
        <a:effectRef idx="2">
          <a:scrgbClr r="0" g="0" b="0"/>
        </a:effectRef>
        <a:fontRef idx="minor">
          <a:schemeClr val="lt1"/>
        </a:fontRef>
      </dsp:style>
    </dsp:sp>
    <dsp:sp modelId="{51EB2E6D-37F4-4F93-A2BA-CF7F5541D474}">
      <dsp:nvSpPr>
        <dsp:cNvPr id="0" name=""/>
        <dsp:cNvSpPr/>
      </dsp:nvSpPr>
      <dsp:spPr>
        <a:xfrm>
          <a:off x="2890101" y="1193063"/>
          <a:ext cx="259952" cy="259925"/>
        </a:xfrm>
        <a:prstGeom prst="ellipse">
          <a:avLst/>
        </a:prstGeom>
        <a:gradFill rotWithShape="0">
          <a:gsLst>
            <a:gs pos="0">
              <a:schemeClr val="accent5">
                <a:shade val="50000"/>
                <a:hueOff val="42370"/>
                <a:satOff val="-2404"/>
                <a:lumOff val="13206"/>
                <a:alphaOff val="0"/>
                <a:tint val="97000"/>
                <a:satMod val="100000"/>
                <a:lumMod val="102000"/>
              </a:schemeClr>
            </a:gs>
            <a:gs pos="50000">
              <a:schemeClr val="accent5">
                <a:shade val="50000"/>
                <a:hueOff val="42370"/>
                <a:satOff val="-2404"/>
                <a:lumOff val="13206"/>
                <a:alphaOff val="0"/>
                <a:shade val="100000"/>
                <a:satMod val="100000"/>
                <a:lumMod val="100000"/>
              </a:schemeClr>
            </a:gs>
            <a:gs pos="100000">
              <a:schemeClr val="accent5">
                <a:shade val="50000"/>
                <a:hueOff val="42370"/>
                <a:satOff val="-2404"/>
                <a:lumOff val="13206"/>
                <a:alphaOff val="0"/>
                <a:shade val="80000"/>
                <a:satMod val="100000"/>
                <a:lumMod val="99000"/>
              </a:schemeClr>
            </a:gs>
          </a:gsLst>
          <a:lin ang="2700000" scaled="0"/>
        </a:gradFill>
        <a:ln>
          <a:noFill/>
        </a:ln>
        <a:effectLst/>
        <a:scene3d>
          <a:camera prst="orthographicFront"/>
          <a:lightRig rig="threePt" dir="t"/>
        </a:scene3d>
        <a:sp3d/>
      </dsp:spPr>
      <dsp:style>
        <a:lnRef idx="0">
          <a:scrgbClr r="0" g="0" b="0"/>
        </a:lnRef>
        <a:fillRef idx="3">
          <a:scrgbClr r="0" g="0" b="0"/>
        </a:fillRef>
        <a:effectRef idx="2">
          <a:scrgbClr r="0" g="0" b="0"/>
        </a:effectRef>
        <a:fontRef idx="minor">
          <a:schemeClr val="lt1"/>
        </a:fontRef>
      </dsp:style>
    </dsp:sp>
    <dsp:sp modelId="{6BFF0E04-FBAA-49F7-8A5F-7173EFB5581D}">
      <dsp:nvSpPr>
        <dsp:cNvPr id="0" name=""/>
        <dsp:cNvSpPr/>
      </dsp:nvSpPr>
      <dsp:spPr>
        <a:xfrm>
          <a:off x="2071880" y="2680576"/>
          <a:ext cx="259952" cy="259925"/>
        </a:xfrm>
        <a:prstGeom prst="ellipse">
          <a:avLst/>
        </a:prstGeom>
        <a:gradFill rotWithShape="0">
          <a:gsLst>
            <a:gs pos="0">
              <a:schemeClr val="accent5">
                <a:shade val="50000"/>
                <a:hueOff val="56494"/>
                <a:satOff val="-3205"/>
                <a:lumOff val="17608"/>
                <a:alphaOff val="0"/>
                <a:tint val="97000"/>
                <a:satMod val="100000"/>
                <a:lumMod val="102000"/>
              </a:schemeClr>
            </a:gs>
            <a:gs pos="50000">
              <a:schemeClr val="accent5">
                <a:shade val="50000"/>
                <a:hueOff val="56494"/>
                <a:satOff val="-3205"/>
                <a:lumOff val="17608"/>
                <a:alphaOff val="0"/>
                <a:shade val="100000"/>
                <a:satMod val="100000"/>
                <a:lumMod val="100000"/>
              </a:schemeClr>
            </a:gs>
            <a:gs pos="100000">
              <a:schemeClr val="accent5">
                <a:shade val="50000"/>
                <a:hueOff val="56494"/>
                <a:satOff val="-3205"/>
                <a:lumOff val="17608"/>
                <a:alphaOff val="0"/>
                <a:shade val="80000"/>
                <a:satMod val="100000"/>
                <a:lumMod val="99000"/>
              </a:schemeClr>
            </a:gs>
          </a:gsLst>
          <a:lin ang="2700000" scaled="0"/>
        </a:gradFill>
        <a:ln>
          <a:noFill/>
        </a:ln>
        <a:effectLst/>
        <a:scene3d>
          <a:camera prst="orthographicFront"/>
          <a:lightRig rig="threePt" dir="t"/>
        </a:scene3d>
        <a:sp3d/>
      </dsp:spPr>
      <dsp:style>
        <a:lnRef idx="0">
          <a:scrgbClr r="0" g="0" b="0"/>
        </a:lnRef>
        <a:fillRef idx="3">
          <a:scrgbClr r="0" g="0" b="0"/>
        </a:fillRef>
        <a:effectRef idx="2">
          <a:scrgbClr r="0" g="0" b="0"/>
        </a:effectRef>
        <a:fontRef idx="minor">
          <a:schemeClr val="lt1"/>
        </a:fontRef>
      </dsp:style>
    </dsp:sp>
    <dsp:sp modelId="{6985CF58-344A-4352-9FC9-0248DBB17E35}">
      <dsp:nvSpPr>
        <dsp:cNvPr id="0" name=""/>
        <dsp:cNvSpPr/>
      </dsp:nvSpPr>
      <dsp:spPr>
        <a:xfrm>
          <a:off x="4612060" y="2662681"/>
          <a:ext cx="1564528" cy="1523890"/>
        </a:xfrm>
        <a:prstGeom prst="ellipse">
          <a:avLst/>
        </a:prstGeom>
        <a:gradFill rotWithShape="0">
          <a:gsLst>
            <a:gs pos="0">
              <a:schemeClr val="accent5">
                <a:shade val="50000"/>
                <a:hueOff val="70617"/>
                <a:satOff val="-4007"/>
                <a:lumOff val="22010"/>
                <a:alphaOff val="0"/>
                <a:tint val="97000"/>
                <a:satMod val="100000"/>
                <a:lumMod val="102000"/>
              </a:schemeClr>
            </a:gs>
            <a:gs pos="50000">
              <a:schemeClr val="accent5">
                <a:shade val="50000"/>
                <a:hueOff val="70617"/>
                <a:satOff val="-4007"/>
                <a:lumOff val="22010"/>
                <a:alphaOff val="0"/>
                <a:shade val="100000"/>
                <a:satMod val="100000"/>
                <a:lumMod val="100000"/>
              </a:schemeClr>
            </a:gs>
            <a:gs pos="100000">
              <a:schemeClr val="accent5">
                <a:shade val="50000"/>
                <a:hueOff val="70617"/>
                <a:satOff val="-4007"/>
                <a:lumOff val="22010"/>
                <a:alphaOff val="0"/>
                <a:shade val="80000"/>
                <a:satMod val="100000"/>
                <a:lumMod val="99000"/>
              </a:schemeClr>
            </a:gs>
          </a:gsLst>
          <a:lin ang="2700000" scaled="0"/>
        </a:gradFill>
        <a:ln>
          <a:noFill/>
        </a:ln>
        <a:effectLst/>
        <a:scene3d>
          <a:camera prst="orthographicFront"/>
          <a:lightRig rig="threePt" dir="t"/>
        </a:scene3d>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150000"/>
            </a:lnSpc>
            <a:spcBef>
              <a:spcPct val="0"/>
            </a:spcBef>
            <a:spcAft>
              <a:spcPct val="35000"/>
            </a:spcAft>
            <a:buNone/>
          </a:pPr>
          <a:r>
            <a:rPr lang="en-US" sz="1050" kern="1200" spc="300" dirty="0"/>
            <a:t>KEVIN O’LEARY 127</a:t>
          </a:r>
        </a:p>
      </dsp:txBody>
      <dsp:txXfrm>
        <a:off x="4841180" y="2885850"/>
        <a:ext cx="1106288" cy="1077552"/>
      </dsp:txXfrm>
    </dsp:sp>
    <dsp:sp modelId="{7E44BBA5-DE57-4606-AD89-E0DA1D65E79C}">
      <dsp:nvSpPr>
        <dsp:cNvPr id="0" name=""/>
        <dsp:cNvSpPr/>
      </dsp:nvSpPr>
      <dsp:spPr>
        <a:xfrm>
          <a:off x="3303511" y="1204589"/>
          <a:ext cx="358509" cy="359054"/>
        </a:xfrm>
        <a:prstGeom prst="ellipse">
          <a:avLst/>
        </a:prstGeom>
        <a:gradFill rotWithShape="0">
          <a:gsLst>
            <a:gs pos="0">
              <a:schemeClr val="accent5">
                <a:shade val="50000"/>
                <a:hueOff val="84740"/>
                <a:satOff val="-4808"/>
                <a:lumOff val="26412"/>
                <a:alphaOff val="0"/>
                <a:tint val="97000"/>
                <a:satMod val="100000"/>
                <a:lumMod val="102000"/>
              </a:schemeClr>
            </a:gs>
            <a:gs pos="50000">
              <a:schemeClr val="accent5">
                <a:shade val="50000"/>
                <a:hueOff val="84740"/>
                <a:satOff val="-4808"/>
                <a:lumOff val="26412"/>
                <a:alphaOff val="0"/>
                <a:shade val="100000"/>
                <a:satMod val="100000"/>
                <a:lumMod val="100000"/>
              </a:schemeClr>
            </a:gs>
            <a:gs pos="100000">
              <a:schemeClr val="accent5">
                <a:shade val="50000"/>
                <a:hueOff val="84740"/>
                <a:satOff val="-4808"/>
                <a:lumOff val="26412"/>
                <a:alphaOff val="0"/>
                <a:shade val="80000"/>
                <a:satMod val="100000"/>
                <a:lumMod val="99000"/>
              </a:schemeClr>
            </a:gs>
          </a:gsLst>
          <a:lin ang="2700000" scaled="0"/>
        </a:gradFill>
        <a:ln>
          <a:noFill/>
        </a:ln>
        <a:effectLst/>
        <a:scene3d>
          <a:camera prst="orthographicFront"/>
          <a:lightRig rig="threePt" dir="t"/>
        </a:scene3d>
        <a:sp3d/>
      </dsp:spPr>
      <dsp:style>
        <a:lnRef idx="0">
          <a:scrgbClr r="0" g="0" b="0"/>
        </a:lnRef>
        <a:fillRef idx="3">
          <a:scrgbClr r="0" g="0" b="0"/>
        </a:fillRef>
        <a:effectRef idx="2">
          <a:scrgbClr r="0" g="0" b="0"/>
        </a:effectRef>
        <a:fontRef idx="minor">
          <a:schemeClr val="lt1"/>
        </a:fontRef>
      </dsp:style>
    </dsp:sp>
    <dsp:sp modelId="{960D3BEA-DF8F-4F10-A3E8-67440B28B63F}">
      <dsp:nvSpPr>
        <dsp:cNvPr id="0" name=""/>
        <dsp:cNvSpPr/>
      </dsp:nvSpPr>
      <dsp:spPr>
        <a:xfrm>
          <a:off x="941451" y="3107638"/>
          <a:ext cx="648227" cy="648373"/>
        </a:xfrm>
        <a:prstGeom prst="ellipse">
          <a:avLst/>
        </a:prstGeom>
        <a:gradFill rotWithShape="0">
          <a:gsLst>
            <a:gs pos="0">
              <a:schemeClr val="accent5">
                <a:shade val="50000"/>
                <a:hueOff val="98864"/>
                <a:satOff val="-5610"/>
                <a:lumOff val="30814"/>
                <a:alphaOff val="0"/>
                <a:tint val="97000"/>
                <a:satMod val="100000"/>
                <a:lumMod val="102000"/>
              </a:schemeClr>
            </a:gs>
            <a:gs pos="50000">
              <a:schemeClr val="accent5">
                <a:shade val="50000"/>
                <a:hueOff val="98864"/>
                <a:satOff val="-5610"/>
                <a:lumOff val="30814"/>
                <a:alphaOff val="0"/>
                <a:shade val="100000"/>
                <a:satMod val="100000"/>
                <a:lumMod val="100000"/>
              </a:schemeClr>
            </a:gs>
            <a:gs pos="100000">
              <a:schemeClr val="accent5">
                <a:shade val="50000"/>
                <a:hueOff val="98864"/>
                <a:satOff val="-5610"/>
                <a:lumOff val="30814"/>
                <a:alphaOff val="0"/>
                <a:shade val="80000"/>
                <a:satMod val="100000"/>
                <a:lumMod val="99000"/>
              </a:schemeClr>
            </a:gs>
          </a:gsLst>
          <a:lin ang="2700000" scaled="0"/>
        </a:gradFill>
        <a:ln>
          <a:noFill/>
        </a:ln>
        <a:effectLst/>
        <a:scene3d>
          <a:camera prst="orthographicFront"/>
          <a:lightRig rig="threePt" dir="t"/>
        </a:scene3d>
        <a:sp3d/>
      </dsp:spPr>
      <dsp:style>
        <a:lnRef idx="0">
          <a:scrgbClr r="0" g="0" b="0"/>
        </a:lnRef>
        <a:fillRef idx="3">
          <a:scrgbClr r="0" g="0" b="0"/>
        </a:fillRef>
        <a:effectRef idx="2">
          <a:scrgbClr r="0" g="0" b="0"/>
        </a:effectRef>
        <a:fontRef idx="minor">
          <a:schemeClr val="lt1"/>
        </a:fontRef>
      </dsp:style>
    </dsp:sp>
    <dsp:sp modelId="{74B174C9-14C1-4C68-B3DA-29DC0A0F21E8}">
      <dsp:nvSpPr>
        <dsp:cNvPr id="0" name=""/>
        <dsp:cNvSpPr/>
      </dsp:nvSpPr>
      <dsp:spPr>
        <a:xfrm>
          <a:off x="1576152" y="3876444"/>
          <a:ext cx="1356917" cy="1301623"/>
        </a:xfrm>
        <a:prstGeom prst="ellipse">
          <a:avLst/>
        </a:prstGeom>
        <a:gradFill rotWithShape="0">
          <a:gsLst>
            <a:gs pos="0">
              <a:schemeClr val="accent5">
                <a:shade val="50000"/>
                <a:hueOff val="112987"/>
                <a:satOff val="-6411"/>
                <a:lumOff val="35216"/>
                <a:alphaOff val="0"/>
                <a:tint val="97000"/>
                <a:satMod val="100000"/>
                <a:lumMod val="102000"/>
              </a:schemeClr>
            </a:gs>
            <a:gs pos="54000">
              <a:schemeClr val="accent5">
                <a:shade val="50000"/>
                <a:hueOff val="112987"/>
                <a:satOff val="-6411"/>
                <a:lumOff val="35216"/>
                <a:alphaOff val="0"/>
                <a:shade val="100000"/>
                <a:satMod val="100000"/>
                <a:lumMod val="100000"/>
              </a:schemeClr>
            </a:gs>
            <a:gs pos="100000">
              <a:schemeClr val="accent5">
                <a:shade val="50000"/>
                <a:hueOff val="112987"/>
                <a:satOff val="-6411"/>
                <a:lumOff val="35216"/>
                <a:alphaOff val="0"/>
                <a:shade val="80000"/>
                <a:satMod val="100000"/>
                <a:lumMod val="99000"/>
              </a:schemeClr>
            </a:gs>
          </a:gsLst>
          <a:lin ang="2700000" scaled="0"/>
        </a:gradFill>
        <a:ln>
          <a:noFill/>
        </a:ln>
        <a:effectLst/>
        <a:scene3d>
          <a:camera prst="orthographicFront"/>
          <a:lightRig rig="threePt" dir="t"/>
        </a:scene3d>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22275">
            <a:lnSpc>
              <a:spcPct val="150000"/>
            </a:lnSpc>
            <a:spcBef>
              <a:spcPct val="0"/>
            </a:spcBef>
            <a:spcAft>
              <a:spcPct val="35000"/>
            </a:spcAft>
            <a:buNone/>
          </a:pPr>
          <a:r>
            <a:rPr lang="en-US" sz="950" b="0" kern="1200" spc="300" dirty="0"/>
            <a:t>DAYMOND JOHN</a:t>
          </a:r>
        </a:p>
        <a:p>
          <a:pPr marL="0" lvl="0" indent="0" algn="ctr" defTabSz="422275">
            <a:lnSpc>
              <a:spcPct val="150000"/>
            </a:lnSpc>
            <a:spcBef>
              <a:spcPct val="0"/>
            </a:spcBef>
            <a:spcAft>
              <a:spcPct val="35000"/>
            </a:spcAft>
            <a:buNone/>
          </a:pPr>
          <a:r>
            <a:rPr lang="en-US" sz="950" b="0" kern="1200" spc="300" dirty="0"/>
            <a:t>117</a:t>
          </a:r>
        </a:p>
      </dsp:txBody>
      <dsp:txXfrm>
        <a:off x="1774868" y="4067062"/>
        <a:ext cx="959485" cy="920387"/>
      </dsp:txXfrm>
    </dsp:sp>
    <dsp:sp modelId="{7DA6AD4E-E256-4316-A94B-3B93DFEDE758}">
      <dsp:nvSpPr>
        <dsp:cNvPr id="0" name=""/>
        <dsp:cNvSpPr/>
      </dsp:nvSpPr>
      <dsp:spPr>
        <a:xfrm>
          <a:off x="4796418" y="1700811"/>
          <a:ext cx="358509" cy="359054"/>
        </a:xfrm>
        <a:prstGeom prst="ellipse">
          <a:avLst/>
        </a:prstGeom>
        <a:gradFill rotWithShape="0">
          <a:gsLst>
            <a:gs pos="0">
              <a:schemeClr val="accent5">
                <a:shade val="50000"/>
                <a:hueOff val="127111"/>
                <a:satOff val="-7212"/>
                <a:lumOff val="39618"/>
                <a:alphaOff val="0"/>
                <a:tint val="97000"/>
                <a:satMod val="100000"/>
                <a:lumMod val="102000"/>
              </a:schemeClr>
            </a:gs>
            <a:gs pos="50000">
              <a:schemeClr val="accent5">
                <a:shade val="50000"/>
                <a:hueOff val="127111"/>
                <a:satOff val="-7212"/>
                <a:lumOff val="39618"/>
                <a:alphaOff val="0"/>
                <a:shade val="100000"/>
                <a:satMod val="100000"/>
                <a:lumMod val="100000"/>
              </a:schemeClr>
            </a:gs>
            <a:gs pos="100000">
              <a:schemeClr val="accent5">
                <a:shade val="50000"/>
                <a:hueOff val="127111"/>
                <a:satOff val="-7212"/>
                <a:lumOff val="39618"/>
                <a:alphaOff val="0"/>
                <a:shade val="80000"/>
                <a:satMod val="100000"/>
                <a:lumMod val="99000"/>
              </a:schemeClr>
            </a:gs>
          </a:gsLst>
          <a:lin ang="2700000" scaled="0"/>
        </a:gradFill>
        <a:ln>
          <a:noFill/>
        </a:ln>
        <a:effectLst/>
        <a:scene3d>
          <a:camera prst="orthographicFront"/>
          <a:lightRig rig="threePt" dir="t"/>
        </a:scene3d>
        <a:sp3d/>
      </dsp:spPr>
      <dsp:style>
        <a:lnRef idx="0">
          <a:scrgbClr r="0" g="0" b="0"/>
        </a:lnRef>
        <a:fillRef idx="3">
          <a:scrgbClr r="0" g="0" b="0"/>
        </a:fillRef>
        <a:effectRef idx="2">
          <a:scrgbClr r="0" g="0" b="0"/>
        </a:effectRef>
        <a:fontRef idx="minor">
          <a:schemeClr val="lt1"/>
        </a:fontRef>
      </dsp:style>
    </dsp:sp>
    <dsp:sp modelId="{BD460F41-CE5F-4002-AEE3-688224EC51D1}">
      <dsp:nvSpPr>
        <dsp:cNvPr id="0" name=""/>
        <dsp:cNvSpPr/>
      </dsp:nvSpPr>
      <dsp:spPr>
        <a:xfrm>
          <a:off x="694728" y="3879346"/>
          <a:ext cx="259952" cy="259925"/>
        </a:xfrm>
        <a:prstGeom prst="ellipse">
          <a:avLst/>
        </a:prstGeom>
        <a:gradFill rotWithShape="0">
          <a:gsLst>
            <a:gs pos="0">
              <a:schemeClr val="accent5">
                <a:shade val="50000"/>
                <a:hueOff val="127111"/>
                <a:satOff val="-7212"/>
                <a:lumOff val="39618"/>
                <a:alphaOff val="0"/>
                <a:tint val="97000"/>
                <a:satMod val="100000"/>
                <a:lumMod val="102000"/>
              </a:schemeClr>
            </a:gs>
            <a:gs pos="50000">
              <a:schemeClr val="accent5">
                <a:shade val="50000"/>
                <a:hueOff val="127111"/>
                <a:satOff val="-7212"/>
                <a:lumOff val="39618"/>
                <a:alphaOff val="0"/>
                <a:shade val="100000"/>
                <a:satMod val="100000"/>
                <a:lumMod val="100000"/>
              </a:schemeClr>
            </a:gs>
            <a:gs pos="100000">
              <a:schemeClr val="accent5">
                <a:shade val="50000"/>
                <a:hueOff val="127111"/>
                <a:satOff val="-7212"/>
                <a:lumOff val="39618"/>
                <a:alphaOff val="0"/>
                <a:shade val="80000"/>
                <a:satMod val="100000"/>
                <a:lumMod val="99000"/>
              </a:schemeClr>
            </a:gs>
          </a:gsLst>
          <a:lin ang="2700000" scaled="0"/>
        </a:gradFill>
        <a:ln>
          <a:noFill/>
        </a:ln>
        <a:effectLst/>
        <a:scene3d>
          <a:camera prst="orthographicFront"/>
          <a:lightRig rig="threePt" dir="t"/>
        </a:scene3d>
        <a:sp3d/>
      </dsp:spPr>
      <dsp:style>
        <a:lnRef idx="0">
          <a:scrgbClr r="0" g="0" b="0"/>
        </a:lnRef>
        <a:fillRef idx="3">
          <a:scrgbClr r="0" g="0" b="0"/>
        </a:fillRef>
        <a:effectRef idx="2">
          <a:scrgbClr r="0" g="0" b="0"/>
        </a:effectRef>
        <a:fontRef idx="minor">
          <a:schemeClr val="lt1"/>
        </a:fontRef>
      </dsp:style>
    </dsp:sp>
    <dsp:sp modelId="{DB3A3F8E-2C9D-45F0-8A78-20141636D197}">
      <dsp:nvSpPr>
        <dsp:cNvPr id="0" name=""/>
        <dsp:cNvSpPr/>
      </dsp:nvSpPr>
      <dsp:spPr>
        <a:xfrm>
          <a:off x="3284990" y="3509341"/>
          <a:ext cx="259952" cy="259925"/>
        </a:xfrm>
        <a:prstGeom prst="ellipse">
          <a:avLst/>
        </a:prstGeom>
        <a:gradFill rotWithShape="0">
          <a:gsLst>
            <a:gs pos="0">
              <a:schemeClr val="accent5">
                <a:shade val="50000"/>
                <a:hueOff val="112987"/>
                <a:satOff val="-6411"/>
                <a:lumOff val="35216"/>
                <a:alphaOff val="0"/>
                <a:tint val="97000"/>
                <a:satMod val="100000"/>
                <a:lumMod val="102000"/>
              </a:schemeClr>
            </a:gs>
            <a:gs pos="50000">
              <a:schemeClr val="accent5">
                <a:shade val="50000"/>
                <a:hueOff val="112987"/>
                <a:satOff val="-6411"/>
                <a:lumOff val="35216"/>
                <a:alphaOff val="0"/>
                <a:shade val="100000"/>
                <a:satMod val="100000"/>
                <a:lumMod val="100000"/>
              </a:schemeClr>
            </a:gs>
            <a:gs pos="100000">
              <a:schemeClr val="accent5">
                <a:shade val="50000"/>
                <a:hueOff val="112987"/>
                <a:satOff val="-6411"/>
                <a:lumOff val="35216"/>
                <a:alphaOff val="0"/>
                <a:shade val="80000"/>
                <a:satMod val="100000"/>
                <a:lumMod val="99000"/>
              </a:schemeClr>
            </a:gs>
          </a:gsLst>
          <a:lin ang="2700000" scaled="0"/>
        </a:gradFill>
        <a:ln>
          <a:noFill/>
        </a:ln>
        <a:effectLst/>
        <a:scene3d>
          <a:camera prst="orthographicFront"/>
          <a:lightRig rig="threePt" dir="t"/>
        </a:scene3d>
        <a:sp3d/>
      </dsp:spPr>
      <dsp:style>
        <a:lnRef idx="0">
          <a:scrgbClr r="0" g="0" b="0"/>
        </a:lnRef>
        <a:fillRef idx="3">
          <a:scrgbClr r="0" g="0" b="0"/>
        </a:fillRef>
        <a:effectRef idx="2">
          <a:scrgbClr r="0" g="0" b="0"/>
        </a:effectRef>
        <a:fontRef idx="minor">
          <a:schemeClr val="lt1"/>
        </a:fontRef>
      </dsp:style>
    </dsp:sp>
    <dsp:sp modelId="{86FEA09C-D25F-49CB-904F-5315202AF4D7}">
      <dsp:nvSpPr>
        <dsp:cNvPr id="0" name=""/>
        <dsp:cNvSpPr/>
      </dsp:nvSpPr>
      <dsp:spPr>
        <a:xfrm>
          <a:off x="5861329" y="1958981"/>
          <a:ext cx="1566429" cy="1511526"/>
        </a:xfrm>
        <a:prstGeom prst="ellipse">
          <a:avLst/>
        </a:prstGeom>
        <a:gradFill rotWithShape="0">
          <a:gsLst>
            <a:gs pos="0">
              <a:schemeClr val="accent5">
                <a:shade val="50000"/>
                <a:hueOff val="98864"/>
                <a:satOff val="-5610"/>
                <a:lumOff val="30814"/>
                <a:alphaOff val="0"/>
                <a:tint val="97000"/>
                <a:satMod val="100000"/>
                <a:lumMod val="102000"/>
              </a:schemeClr>
            </a:gs>
            <a:gs pos="50000">
              <a:schemeClr val="accent5">
                <a:shade val="50000"/>
                <a:hueOff val="98864"/>
                <a:satOff val="-5610"/>
                <a:lumOff val="30814"/>
                <a:alphaOff val="0"/>
                <a:shade val="100000"/>
                <a:satMod val="100000"/>
                <a:lumMod val="100000"/>
              </a:schemeClr>
            </a:gs>
            <a:gs pos="100000">
              <a:schemeClr val="accent5">
                <a:shade val="50000"/>
                <a:hueOff val="98864"/>
                <a:satOff val="-5610"/>
                <a:lumOff val="30814"/>
                <a:alphaOff val="0"/>
                <a:shade val="80000"/>
                <a:satMod val="100000"/>
                <a:lumMod val="99000"/>
              </a:schemeClr>
            </a:gs>
          </a:gsLst>
          <a:lin ang="2700000" scaled="0"/>
        </a:gradFill>
        <a:ln>
          <a:noFill/>
        </a:ln>
        <a:effectLst/>
        <a:scene3d>
          <a:camera prst="orthographicFront"/>
          <a:lightRig rig="threePt" dir="t"/>
        </a:scene3d>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150000"/>
            </a:lnSpc>
            <a:spcBef>
              <a:spcPct val="0"/>
            </a:spcBef>
            <a:spcAft>
              <a:spcPct val="35000"/>
            </a:spcAft>
            <a:buNone/>
          </a:pPr>
          <a:r>
            <a:rPr lang="en-US" sz="1050" kern="1200" spc="300" dirty="0"/>
            <a:t>ROBERT HERJAVEC 127</a:t>
          </a:r>
        </a:p>
      </dsp:txBody>
      <dsp:txXfrm>
        <a:off x="6090727" y="2180339"/>
        <a:ext cx="1107633" cy="1068810"/>
      </dsp:txXfrm>
    </dsp:sp>
    <dsp:sp modelId="{0534A78E-4FF8-4EA8-A70C-29FA0133CD36}">
      <dsp:nvSpPr>
        <dsp:cNvPr id="0" name=""/>
        <dsp:cNvSpPr/>
      </dsp:nvSpPr>
      <dsp:spPr>
        <a:xfrm>
          <a:off x="5628530" y="3016001"/>
          <a:ext cx="259952" cy="259925"/>
        </a:xfrm>
        <a:prstGeom prst="ellipse">
          <a:avLst/>
        </a:prstGeom>
        <a:gradFill rotWithShape="0">
          <a:gsLst>
            <a:gs pos="0">
              <a:schemeClr val="accent5">
                <a:shade val="50000"/>
                <a:hueOff val="84740"/>
                <a:satOff val="-4808"/>
                <a:lumOff val="26412"/>
                <a:alphaOff val="0"/>
                <a:tint val="97000"/>
                <a:satMod val="100000"/>
                <a:lumMod val="102000"/>
              </a:schemeClr>
            </a:gs>
            <a:gs pos="50000">
              <a:schemeClr val="accent5">
                <a:shade val="50000"/>
                <a:hueOff val="84740"/>
                <a:satOff val="-4808"/>
                <a:lumOff val="26412"/>
                <a:alphaOff val="0"/>
                <a:shade val="100000"/>
                <a:satMod val="100000"/>
                <a:lumMod val="100000"/>
              </a:schemeClr>
            </a:gs>
            <a:gs pos="100000">
              <a:schemeClr val="accent5">
                <a:shade val="50000"/>
                <a:hueOff val="84740"/>
                <a:satOff val="-4808"/>
                <a:lumOff val="26412"/>
                <a:alphaOff val="0"/>
                <a:shade val="80000"/>
                <a:satMod val="100000"/>
                <a:lumMod val="99000"/>
              </a:schemeClr>
            </a:gs>
          </a:gsLst>
          <a:lin ang="2700000" scaled="0"/>
        </a:gradFill>
        <a:ln>
          <a:noFill/>
        </a:ln>
        <a:effectLst/>
        <a:scene3d>
          <a:camera prst="orthographicFront"/>
          <a:lightRig rig="threePt" dir="t"/>
        </a:scene3d>
        <a:sp3d/>
      </dsp:spPr>
      <dsp:style>
        <a:lnRef idx="0">
          <a:scrgbClr r="0" g="0" b="0"/>
        </a:lnRef>
        <a:fillRef idx="3">
          <a:scrgbClr r="0" g="0" b="0"/>
        </a:fillRef>
        <a:effectRef idx="2">
          <a:scrgbClr r="0" g="0" b="0"/>
        </a:effectRef>
        <a:fontRef idx="minor">
          <a:schemeClr val="lt1"/>
        </a:fontRef>
      </dsp:style>
    </dsp:sp>
    <dsp:sp modelId="{FB72A503-A6CA-4ADD-A81F-4148EDC6B85A}">
      <dsp:nvSpPr>
        <dsp:cNvPr id="0" name=""/>
        <dsp:cNvSpPr/>
      </dsp:nvSpPr>
      <dsp:spPr>
        <a:xfrm>
          <a:off x="0" y="382178"/>
          <a:ext cx="2904704" cy="2834298"/>
        </a:xfrm>
        <a:prstGeom prst="ellipse">
          <a:avLst/>
        </a:prstGeom>
        <a:gradFill rotWithShape="0">
          <a:gsLst>
            <a:gs pos="0">
              <a:schemeClr val="accent5">
                <a:shade val="50000"/>
                <a:hueOff val="70617"/>
                <a:satOff val="-4007"/>
                <a:lumOff val="22010"/>
                <a:alphaOff val="0"/>
                <a:tint val="97000"/>
                <a:satMod val="100000"/>
                <a:lumMod val="102000"/>
              </a:schemeClr>
            </a:gs>
            <a:gs pos="50000">
              <a:schemeClr val="accent5">
                <a:shade val="50000"/>
                <a:hueOff val="70617"/>
                <a:satOff val="-4007"/>
                <a:lumOff val="22010"/>
                <a:alphaOff val="0"/>
                <a:shade val="100000"/>
                <a:satMod val="100000"/>
                <a:lumMod val="100000"/>
              </a:schemeClr>
            </a:gs>
            <a:gs pos="100000">
              <a:schemeClr val="accent5">
                <a:shade val="50000"/>
                <a:hueOff val="70617"/>
                <a:satOff val="-4007"/>
                <a:lumOff val="22010"/>
                <a:alphaOff val="0"/>
                <a:shade val="80000"/>
                <a:satMod val="100000"/>
                <a:lumMod val="99000"/>
              </a:schemeClr>
            </a:gs>
          </a:gsLst>
          <a:lin ang="2700000" scaled="0"/>
        </a:gradFill>
        <a:ln>
          <a:noFill/>
        </a:ln>
        <a:effectLst/>
        <a:scene3d>
          <a:camera prst="orthographicFront"/>
          <a:lightRig rig="threePt" dir="t"/>
        </a:scene3d>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150000"/>
            </a:lnSpc>
            <a:spcBef>
              <a:spcPct val="0"/>
            </a:spcBef>
            <a:spcAft>
              <a:spcPct val="35000"/>
            </a:spcAft>
            <a:buNone/>
          </a:pPr>
          <a:r>
            <a:rPr lang="en-US" sz="1900" kern="1200" spc="300" dirty="0"/>
            <a:t>LORI GREINER 217</a:t>
          </a:r>
        </a:p>
      </dsp:txBody>
      <dsp:txXfrm>
        <a:off x="425384" y="797251"/>
        <a:ext cx="2053936" cy="2004152"/>
      </dsp:txXfrm>
    </dsp:sp>
    <dsp:sp modelId="{B7BA05C9-F0F5-481B-9EC1-30D0A881823F}">
      <dsp:nvSpPr>
        <dsp:cNvPr id="0" name=""/>
        <dsp:cNvSpPr/>
      </dsp:nvSpPr>
      <dsp:spPr>
        <a:xfrm>
          <a:off x="3406037" y="4139272"/>
          <a:ext cx="259952" cy="259925"/>
        </a:xfrm>
        <a:prstGeom prst="ellipse">
          <a:avLst/>
        </a:prstGeom>
        <a:gradFill rotWithShape="0">
          <a:gsLst>
            <a:gs pos="0">
              <a:schemeClr val="accent5">
                <a:shade val="50000"/>
                <a:hueOff val="56494"/>
                <a:satOff val="-3205"/>
                <a:lumOff val="17608"/>
                <a:alphaOff val="0"/>
                <a:tint val="97000"/>
                <a:satMod val="100000"/>
                <a:lumMod val="102000"/>
              </a:schemeClr>
            </a:gs>
            <a:gs pos="50000">
              <a:schemeClr val="accent5">
                <a:shade val="50000"/>
                <a:hueOff val="56494"/>
                <a:satOff val="-3205"/>
                <a:lumOff val="17608"/>
                <a:alphaOff val="0"/>
                <a:shade val="100000"/>
                <a:satMod val="100000"/>
                <a:lumMod val="100000"/>
              </a:schemeClr>
            </a:gs>
            <a:gs pos="100000">
              <a:schemeClr val="accent5">
                <a:shade val="50000"/>
                <a:hueOff val="56494"/>
                <a:satOff val="-3205"/>
                <a:lumOff val="17608"/>
                <a:alphaOff val="0"/>
                <a:shade val="80000"/>
                <a:satMod val="100000"/>
                <a:lumMod val="99000"/>
              </a:schemeClr>
            </a:gs>
          </a:gsLst>
          <a:lin ang="2700000" scaled="0"/>
        </a:gradFill>
        <a:ln>
          <a:noFill/>
        </a:ln>
        <a:effectLst/>
        <a:scene3d>
          <a:camera prst="orthographicFront"/>
          <a:lightRig rig="threePt" dir="t"/>
        </a:scene3d>
        <a:sp3d/>
      </dsp:spPr>
      <dsp:style>
        <a:lnRef idx="0">
          <a:scrgbClr r="0" g="0" b="0"/>
        </a:lnRef>
        <a:fillRef idx="3">
          <a:scrgbClr r="0" g="0" b="0"/>
        </a:fillRef>
        <a:effectRef idx="2">
          <a:scrgbClr r="0" g="0" b="0"/>
        </a:effectRef>
        <a:fontRef idx="minor">
          <a:schemeClr val="lt1"/>
        </a:fontRef>
      </dsp:style>
    </dsp:sp>
    <dsp:sp modelId="{CB874296-258A-4474-B4CC-EB6DC31A80DC}">
      <dsp:nvSpPr>
        <dsp:cNvPr id="0" name=""/>
        <dsp:cNvSpPr/>
      </dsp:nvSpPr>
      <dsp:spPr>
        <a:xfrm>
          <a:off x="4724889" y="-34807"/>
          <a:ext cx="1824632" cy="1760239"/>
        </a:xfrm>
        <a:prstGeom prst="ellipse">
          <a:avLst/>
        </a:prstGeom>
        <a:gradFill rotWithShape="0">
          <a:gsLst>
            <a:gs pos="0">
              <a:schemeClr val="accent5">
                <a:shade val="50000"/>
                <a:hueOff val="42370"/>
                <a:satOff val="-2404"/>
                <a:lumOff val="13206"/>
                <a:alphaOff val="0"/>
                <a:tint val="97000"/>
                <a:satMod val="100000"/>
                <a:lumMod val="102000"/>
              </a:schemeClr>
            </a:gs>
            <a:gs pos="50000">
              <a:schemeClr val="accent5">
                <a:shade val="50000"/>
                <a:hueOff val="42370"/>
                <a:satOff val="-2404"/>
                <a:lumOff val="13206"/>
                <a:alphaOff val="0"/>
                <a:shade val="100000"/>
                <a:satMod val="100000"/>
                <a:lumMod val="100000"/>
              </a:schemeClr>
            </a:gs>
            <a:gs pos="100000">
              <a:schemeClr val="accent5">
                <a:shade val="50000"/>
                <a:hueOff val="42370"/>
                <a:satOff val="-2404"/>
                <a:lumOff val="13206"/>
                <a:alphaOff val="0"/>
                <a:shade val="80000"/>
                <a:satMod val="100000"/>
                <a:lumMod val="99000"/>
              </a:schemeClr>
            </a:gs>
          </a:gsLst>
          <a:lin ang="2700000" scaled="0"/>
        </a:gradFill>
        <a:ln>
          <a:noFill/>
        </a:ln>
        <a:effectLst/>
        <a:scene3d>
          <a:camera prst="orthographicFront"/>
          <a:lightRig rig="threePt" dir="t"/>
        </a:scene3d>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150000"/>
            </a:lnSpc>
            <a:spcBef>
              <a:spcPct val="0"/>
            </a:spcBef>
            <a:spcAft>
              <a:spcPct val="35000"/>
            </a:spcAft>
            <a:buNone/>
          </a:pPr>
          <a:r>
            <a:rPr lang="en-US" sz="1100" kern="1200" spc="300" dirty="0"/>
            <a:t>BARBARA COCORAN 130</a:t>
          </a:r>
        </a:p>
      </dsp:txBody>
      <dsp:txXfrm>
        <a:off x="4992100" y="222974"/>
        <a:ext cx="1290210" cy="1244677"/>
      </dsp:txXfrm>
    </dsp:sp>
    <dsp:sp modelId="{3F7C3D91-3FBB-4ACC-8DB6-30330252F368}">
      <dsp:nvSpPr>
        <dsp:cNvPr id="0" name=""/>
        <dsp:cNvSpPr/>
      </dsp:nvSpPr>
      <dsp:spPr>
        <a:xfrm>
          <a:off x="1868812" y="1152719"/>
          <a:ext cx="259952" cy="259925"/>
        </a:xfrm>
        <a:prstGeom prst="ellipse">
          <a:avLst/>
        </a:prstGeom>
        <a:gradFill rotWithShape="0">
          <a:gsLst>
            <a:gs pos="0">
              <a:schemeClr val="accent5">
                <a:shade val="50000"/>
                <a:hueOff val="28247"/>
                <a:satOff val="-1603"/>
                <a:lumOff val="8804"/>
                <a:alphaOff val="0"/>
                <a:tint val="97000"/>
                <a:satMod val="100000"/>
                <a:lumMod val="102000"/>
              </a:schemeClr>
            </a:gs>
            <a:gs pos="50000">
              <a:schemeClr val="accent5">
                <a:shade val="50000"/>
                <a:hueOff val="28247"/>
                <a:satOff val="-1603"/>
                <a:lumOff val="8804"/>
                <a:alphaOff val="0"/>
                <a:shade val="100000"/>
                <a:satMod val="100000"/>
                <a:lumMod val="100000"/>
              </a:schemeClr>
            </a:gs>
            <a:gs pos="100000">
              <a:schemeClr val="accent5">
                <a:shade val="50000"/>
                <a:hueOff val="28247"/>
                <a:satOff val="-1603"/>
                <a:lumOff val="8804"/>
                <a:alphaOff val="0"/>
                <a:shade val="80000"/>
                <a:satMod val="100000"/>
                <a:lumMod val="99000"/>
              </a:schemeClr>
            </a:gs>
          </a:gsLst>
          <a:lin ang="2700000" scaled="0"/>
        </a:gradFill>
        <a:ln>
          <a:noFill/>
        </a:ln>
        <a:effectLst/>
        <a:scene3d>
          <a:camera prst="orthographicFront"/>
          <a:lightRig rig="threePt" dir="t"/>
        </a:scene3d>
        <a:sp3d/>
      </dsp:spPr>
      <dsp:style>
        <a:lnRef idx="0">
          <a:scrgbClr r="0" g="0" b="0"/>
        </a:lnRef>
        <a:fillRef idx="3">
          <a:scrgbClr r="0" g="0" b="0"/>
        </a:fillRef>
        <a:effectRef idx="2">
          <a:scrgbClr r="0" g="0" b="0"/>
        </a:effectRef>
        <a:fontRef idx="minor">
          <a:schemeClr val="lt1"/>
        </a:fontRef>
      </dsp:style>
    </dsp:sp>
    <dsp:sp modelId="{48777815-96BB-4EC6-BB3E-29DD20F58F50}">
      <dsp:nvSpPr>
        <dsp:cNvPr id="0" name=""/>
        <dsp:cNvSpPr/>
      </dsp:nvSpPr>
      <dsp:spPr>
        <a:xfrm>
          <a:off x="4895636" y="54231"/>
          <a:ext cx="259952" cy="259925"/>
        </a:xfrm>
        <a:prstGeom prst="ellipse">
          <a:avLst/>
        </a:prstGeom>
        <a:gradFill rotWithShape="0">
          <a:gsLst>
            <a:gs pos="0">
              <a:schemeClr val="accent5">
                <a:shade val="50000"/>
                <a:hueOff val="14123"/>
                <a:satOff val="-801"/>
                <a:lumOff val="4402"/>
                <a:alphaOff val="0"/>
                <a:tint val="97000"/>
                <a:satMod val="100000"/>
                <a:lumMod val="102000"/>
              </a:schemeClr>
            </a:gs>
            <a:gs pos="50000">
              <a:schemeClr val="accent5">
                <a:shade val="50000"/>
                <a:hueOff val="14123"/>
                <a:satOff val="-801"/>
                <a:lumOff val="4402"/>
                <a:alphaOff val="0"/>
                <a:shade val="100000"/>
                <a:satMod val="100000"/>
                <a:lumMod val="100000"/>
              </a:schemeClr>
            </a:gs>
            <a:gs pos="100000">
              <a:schemeClr val="accent5">
                <a:shade val="50000"/>
                <a:hueOff val="14123"/>
                <a:satOff val="-801"/>
                <a:lumOff val="4402"/>
                <a:alphaOff val="0"/>
                <a:shade val="80000"/>
                <a:satMod val="100000"/>
                <a:lumMod val="99000"/>
              </a:schemeClr>
            </a:gs>
          </a:gsLst>
          <a:lin ang="2700000" scaled="0"/>
        </a:gradFill>
        <a:ln>
          <a:noFill/>
        </a:ln>
        <a:effectLst/>
        <a:scene3d>
          <a:camera prst="orthographicFront"/>
          <a:lightRig rig="threePt" dir="t"/>
        </a:scene3d>
        <a:sp3d/>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68A87D-75B2-42CC-B1C8-BA0A2C53CCEB}">
      <dsp:nvSpPr>
        <dsp:cNvPr id="0" name=""/>
        <dsp:cNvSpPr/>
      </dsp:nvSpPr>
      <dsp:spPr>
        <a:xfrm>
          <a:off x="1531300" y="78283"/>
          <a:ext cx="2479227" cy="1601462"/>
        </a:xfrm>
        <a:prstGeom prst="trapezoid">
          <a:avLst>
            <a:gd name="adj" fmla="val 74568"/>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dirty="0">
            <a:latin typeface="Avenir Next LT Pro" panose="020B0504020202020204" pitchFamily="34" charset="0"/>
          </a:endParaRPr>
        </a:p>
        <a:p>
          <a:pPr marL="0" lvl="0" indent="0" algn="ctr" defTabSz="889000">
            <a:lnSpc>
              <a:spcPct val="90000"/>
            </a:lnSpc>
            <a:spcBef>
              <a:spcPct val="0"/>
            </a:spcBef>
            <a:spcAft>
              <a:spcPct val="35000"/>
            </a:spcAft>
            <a:buNone/>
          </a:pPr>
          <a:endParaRPr lang="en-US" sz="2000" kern="1200" dirty="0">
            <a:latin typeface="Avenir Next LT Pro" panose="020B0504020202020204" pitchFamily="34" charset="0"/>
          </a:endParaRPr>
        </a:p>
        <a:p>
          <a:pPr marL="0" lvl="0" indent="0" algn="ctr" defTabSz="889000">
            <a:lnSpc>
              <a:spcPct val="90000"/>
            </a:lnSpc>
            <a:spcBef>
              <a:spcPct val="0"/>
            </a:spcBef>
            <a:spcAft>
              <a:spcPct val="35000"/>
            </a:spcAft>
            <a:buNone/>
          </a:pPr>
          <a:r>
            <a:rPr lang="en-US" sz="2000" kern="1200" dirty="0">
              <a:latin typeface="Avenir Next LT Pro" panose="020B0504020202020204" pitchFamily="34" charset="0"/>
            </a:rPr>
            <a:t>BEAUTY / </a:t>
          </a:r>
        </a:p>
        <a:p>
          <a:pPr marL="0" lvl="0" indent="0" algn="ctr" defTabSz="889000">
            <a:lnSpc>
              <a:spcPct val="90000"/>
            </a:lnSpc>
            <a:spcBef>
              <a:spcPct val="0"/>
            </a:spcBef>
            <a:spcAft>
              <a:spcPct val="35000"/>
            </a:spcAft>
            <a:buNone/>
          </a:pPr>
          <a:r>
            <a:rPr lang="en-US" sz="2000" kern="1200" dirty="0">
              <a:latin typeface="Avenir Next LT Pro" panose="020B0504020202020204" pitchFamily="34" charset="0"/>
            </a:rPr>
            <a:t>FASHION</a:t>
          </a:r>
        </a:p>
      </dsp:txBody>
      <dsp:txXfrm>
        <a:off x="1531300" y="78283"/>
        <a:ext cx="2479227" cy="1601462"/>
      </dsp:txXfrm>
    </dsp:sp>
    <dsp:sp modelId="{E847BA03-3585-48C4-99A2-61A662F7E173}">
      <dsp:nvSpPr>
        <dsp:cNvPr id="0" name=""/>
        <dsp:cNvSpPr/>
      </dsp:nvSpPr>
      <dsp:spPr>
        <a:xfrm>
          <a:off x="753984" y="1643380"/>
          <a:ext cx="4084002" cy="1098911"/>
        </a:xfrm>
        <a:prstGeom prst="trapezoid">
          <a:avLst>
            <a:gd name="adj" fmla="val 74568"/>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Avenir Next LT Pro" panose="020B0504020202020204" pitchFamily="34" charset="0"/>
            </a:rPr>
            <a:t>FOOD / BEVERAGE</a:t>
          </a:r>
        </a:p>
      </dsp:txBody>
      <dsp:txXfrm>
        <a:off x="1468685" y="1643380"/>
        <a:ext cx="2654601" cy="1098911"/>
      </dsp:txXfrm>
    </dsp:sp>
    <dsp:sp modelId="{63016162-F9EB-49B6-8D9F-E2A357814D6D}">
      <dsp:nvSpPr>
        <dsp:cNvPr id="0" name=""/>
        <dsp:cNvSpPr/>
      </dsp:nvSpPr>
      <dsp:spPr>
        <a:xfrm>
          <a:off x="0" y="2700374"/>
          <a:ext cx="5592939" cy="1049863"/>
        </a:xfrm>
        <a:prstGeom prst="trapezoid">
          <a:avLst>
            <a:gd name="adj" fmla="val 74568"/>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Avenir Next LT Pro" panose="020B0504020202020204" pitchFamily="34" charset="0"/>
            </a:rPr>
            <a:t>LIFESTYLE / HOME</a:t>
          </a:r>
        </a:p>
      </dsp:txBody>
      <dsp:txXfrm>
        <a:off x="978764" y="2700374"/>
        <a:ext cx="3635410" cy="1049863"/>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B9DE37-2591-3FBC-4415-0798EA9C95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719BB2-4044-DB46-8152-A53D1D6D25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55E036-44DE-4DB6-B39A-7EF029F6B033}" type="datetimeFigureOut">
              <a:rPr lang="en-US" smtClean="0"/>
              <a:t>7/29/2024</a:t>
            </a:fld>
            <a:endParaRPr lang="en-US" dirty="0"/>
          </a:p>
        </p:txBody>
      </p:sp>
      <p:sp>
        <p:nvSpPr>
          <p:cNvPr id="4" name="Footer Placeholder 3">
            <a:extLst>
              <a:ext uri="{FF2B5EF4-FFF2-40B4-BE49-F238E27FC236}">
                <a16:creationId xmlns:a16="http://schemas.microsoft.com/office/drawing/2014/main" id="{2F484F4A-57D8-189B-8B9B-F927B93641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C8B0EFF-2C0C-B88B-55E6-897E08026D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4C9B27-5061-43AE-B89C-0F9BAB5CFAD8}" type="slidenum">
              <a:rPr lang="en-US" smtClean="0"/>
              <a:t>‹#›</a:t>
            </a:fld>
            <a:endParaRPr lang="en-US" dirty="0"/>
          </a:p>
        </p:txBody>
      </p:sp>
    </p:spTree>
    <p:extLst>
      <p:ext uri="{BB962C8B-B14F-4D97-AF65-F5344CB8AC3E}">
        <p14:creationId xmlns:p14="http://schemas.microsoft.com/office/powerpoint/2010/main" val="37289466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D93C6C-DAFB-47FB-93A8-51530B0A0ED7}" type="datetimeFigureOut">
              <a:rPr lang="en-US" smtClean="0"/>
              <a:t>7/29/2024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95A62F-2362-4553-A8D3-DDC42D2E5E9C}" type="slidenum">
              <a:rPr lang="en-US" smtClean="0"/>
              <a:t>‹#›</a:t>
            </a:fld>
            <a:endParaRPr lang="en-US" dirty="0"/>
          </a:p>
        </p:txBody>
      </p:sp>
    </p:spTree>
    <p:extLst>
      <p:ext uri="{BB962C8B-B14F-4D97-AF65-F5344CB8AC3E}">
        <p14:creationId xmlns:p14="http://schemas.microsoft.com/office/powerpoint/2010/main" val="2305411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Overview. </a:t>
            </a:r>
          </a:p>
          <a:p>
            <a:r>
              <a:rPr lang="en-US" dirty="0"/>
              <a:t>Entrepreneurs pitch products to a group of potential investors they call Sharks. The pitch normally begins with an amount asked for a percentage of company ownership. Sharks can counter, join together, or drop out for any reason. For 15 seasons, with the last premiering on 9/29/2023, Shark Tank airs on over 8 networks, some of which are ABC, You Tube, </a:t>
            </a:r>
            <a:r>
              <a:rPr lang="en-US" dirty="0" err="1"/>
              <a:t>hulu</a:t>
            </a:r>
            <a:r>
              <a:rPr lang="en-US" dirty="0"/>
              <a:t>, and Amazon Prime. Welcome to the Tank.</a:t>
            </a:r>
          </a:p>
        </p:txBody>
      </p:sp>
      <p:sp>
        <p:nvSpPr>
          <p:cNvPr id="4" name="Slide Number Placeholder 3"/>
          <p:cNvSpPr>
            <a:spLocks noGrp="1"/>
          </p:cNvSpPr>
          <p:nvPr>
            <p:ph type="sldNum" sz="quarter" idx="5"/>
          </p:nvPr>
        </p:nvSpPr>
        <p:spPr/>
        <p:txBody>
          <a:bodyPr/>
          <a:lstStyle/>
          <a:p>
            <a:fld id="{2395A62F-2362-4553-A8D3-DDC42D2E5E9C}" type="slidenum">
              <a:rPr lang="en-US" smtClean="0"/>
              <a:t>1</a:t>
            </a:fld>
            <a:endParaRPr lang="en-US" dirty="0"/>
          </a:p>
        </p:txBody>
      </p:sp>
    </p:spTree>
    <p:extLst>
      <p:ext uri="{BB962C8B-B14F-4D97-AF65-F5344CB8AC3E}">
        <p14:creationId xmlns:p14="http://schemas.microsoft.com/office/powerpoint/2010/main" val="1945457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Solo or Team Pitcher: In this graph we conducted an analysis to see the percentage of who receives a deal on Shark Tank based on rather the pitchers were solo or on a team. We see that if the pitchers decided to be solo or on a team there is an equal chance for a deal for both choices. There is no significant difference between solo and teams, so we suggest choosing whichever option is most comfortable!</a:t>
            </a:r>
            <a:br>
              <a:rPr lang="en-US" dirty="0"/>
            </a:br>
            <a:endParaRPr lang="en-US" dirty="0"/>
          </a:p>
        </p:txBody>
      </p:sp>
      <p:sp>
        <p:nvSpPr>
          <p:cNvPr id="4" name="Slide Number Placeholder 3"/>
          <p:cNvSpPr>
            <a:spLocks noGrp="1"/>
          </p:cNvSpPr>
          <p:nvPr>
            <p:ph type="sldNum" sz="quarter" idx="5"/>
          </p:nvPr>
        </p:nvSpPr>
        <p:spPr/>
        <p:txBody>
          <a:bodyPr/>
          <a:lstStyle/>
          <a:p>
            <a:fld id="{2395A62F-2362-4553-A8D3-DDC42D2E5E9C}" type="slidenum">
              <a:rPr lang="en-US" smtClean="0"/>
              <a:t>10</a:t>
            </a:fld>
            <a:endParaRPr lang="en-US" dirty="0"/>
          </a:p>
        </p:txBody>
      </p:sp>
    </p:spTree>
    <p:extLst>
      <p:ext uri="{BB962C8B-B14F-4D97-AF65-F5344CB8AC3E}">
        <p14:creationId xmlns:p14="http://schemas.microsoft.com/office/powerpoint/2010/main" val="2398920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What percentage of each group receives a deal?</a:t>
            </a:r>
            <a:br>
              <a:rPr lang="en-US" dirty="0"/>
            </a:br>
            <a:r>
              <a:rPr lang="en-US" b="0" i="0" dirty="0">
                <a:effectLst/>
                <a:latin typeface="Arial" panose="020B0604020202020204" pitchFamily="34" charset="0"/>
              </a:rPr>
              <a:t>Deals By Gender: After finding the percentage of entrepreneurs who appear on Shark Tank, we conducted an analysis to see who actually receives a deal based on gender. In this graph we see that male pitchers make up over half of the pitchers who received a deal with 51.4%. Next, we see that female pitchers make up 28.0% of pitchers who received a deal. Finally, we see that teams made up of both male and female groups make up 20.6% of all successful Shark Tank pitchers. While this graph shows us the total numbers of pitchers who successfully made a deal based on gender, it is not representative of which group of pitchers are statistically more successful at receiving a deal.</a:t>
            </a:r>
          </a:p>
          <a:p>
            <a:endParaRPr lang="en-US" b="0" i="0" dirty="0">
              <a:effectLst/>
              <a:latin typeface="Arial" panose="020B0604020202020204" pitchFamily="34" charset="0"/>
            </a:endParaRPr>
          </a:p>
          <a:p>
            <a:r>
              <a:rPr lang="en-US" b="0" i="0" dirty="0">
                <a:effectLst/>
                <a:latin typeface="Arial" panose="020B0604020202020204" pitchFamily="34" charset="0"/>
              </a:rPr>
              <a:t>What gender is represented the most in Shark Tank?</a:t>
            </a:r>
            <a:br>
              <a:rPr lang="en-US" dirty="0"/>
            </a:br>
            <a:r>
              <a:rPr lang="en-US" b="0" i="0" dirty="0">
                <a:effectLst/>
                <a:latin typeface="Arial" panose="020B0604020202020204" pitchFamily="34" charset="0"/>
              </a:rPr>
              <a:t>Gender Representation: In this graph we conducted an analysis of the three different types of groups of pitchers who have appeared on Shark Tank based on gender. These three groups are solo groups of male pitchers, female pitchers, and teams with both male and female pitchers. Making up more than half of the total pitchers, this graph shows us that the gender who appears the most on Shark Tank is male at 54.6%. The second most represented group is solo female entrepreneurs at 26.4%. The least represented group is the team groups that are made up of both male and female pitchers at 19.0%</a:t>
            </a:r>
            <a:endParaRPr lang="en-US" dirty="0"/>
          </a:p>
        </p:txBody>
      </p:sp>
      <p:sp>
        <p:nvSpPr>
          <p:cNvPr id="4" name="Slide Number Placeholder 3"/>
          <p:cNvSpPr>
            <a:spLocks noGrp="1"/>
          </p:cNvSpPr>
          <p:nvPr>
            <p:ph type="sldNum" sz="quarter" idx="5"/>
          </p:nvPr>
        </p:nvSpPr>
        <p:spPr/>
        <p:txBody>
          <a:bodyPr/>
          <a:lstStyle/>
          <a:p>
            <a:fld id="{2395A62F-2362-4553-A8D3-DDC42D2E5E9C}" type="slidenum">
              <a:rPr lang="en-US" smtClean="0"/>
              <a:t>11</a:t>
            </a:fld>
            <a:endParaRPr lang="en-US" dirty="0"/>
          </a:p>
        </p:txBody>
      </p:sp>
    </p:spTree>
    <p:extLst>
      <p:ext uri="{BB962C8B-B14F-4D97-AF65-F5344CB8AC3E}">
        <p14:creationId xmlns:p14="http://schemas.microsoft.com/office/powerpoint/2010/main" val="2617874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What gender has the highest success rate?</a:t>
            </a:r>
            <a:br>
              <a:rPr lang="en-US" dirty="0"/>
            </a:br>
            <a:r>
              <a:rPr lang="en-US" b="0" i="0" dirty="0">
                <a:effectLst/>
                <a:latin typeface="Arial" panose="020B0604020202020204" pitchFamily="34" charset="0"/>
              </a:rPr>
              <a:t>Gender Success Rate: This graph represents the overall success rate of male pitchers and female pitchers. When looking at the data we see that out of 739 solo male pitchers only 421 were successful in receiving a deal. Alternatively, out of 358 solo female pitchers only 229 solo female pitchers were successful at receiving a deal. Overall, 56.97% of solo male pitchers were successful at receiving a deal while 63.97% of solo female pitchers were successful at receiving a deal. According to the data, solo female pitchers are more successful in receiving a deal.</a:t>
            </a:r>
            <a:br>
              <a:rPr lang="en-US" dirty="0"/>
            </a:br>
            <a:endParaRPr lang="en-US" dirty="0"/>
          </a:p>
        </p:txBody>
      </p:sp>
      <p:sp>
        <p:nvSpPr>
          <p:cNvPr id="4" name="Slide Number Placeholder 3"/>
          <p:cNvSpPr>
            <a:spLocks noGrp="1"/>
          </p:cNvSpPr>
          <p:nvPr>
            <p:ph type="sldNum" sz="quarter" idx="5"/>
          </p:nvPr>
        </p:nvSpPr>
        <p:spPr/>
        <p:txBody>
          <a:bodyPr/>
          <a:lstStyle/>
          <a:p>
            <a:fld id="{2395A62F-2362-4553-A8D3-DDC42D2E5E9C}" type="slidenum">
              <a:rPr lang="en-US" smtClean="0"/>
              <a:t>12</a:t>
            </a:fld>
            <a:endParaRPr lang="en-US" dirty="0"/>
          </a:p>
        </p:txBody>
      </p:sp>
    </p:spTree>
    <p:extLst>
      <p:ext uri="{BB962C8B-B14F-4D97-AF65-F5344CB8AC3E}">
        <p14:creationId xmlns:p14="http://schemas.microsoft.com/office/powerpoint/2010/main" val="1655224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5A62F-2362-4553-A8D3-DDC42D2E5E9C}" type="slidenum">
              <a:rPr lang="en-US" smtClean="0"/>
              <a:t>13</a:t>
            </a:fld>
            <a:endParaRPr lang="en-US" dirty="0"/>
          </a:p>
        </p:txBody>
      </p:sp>
    </p:spTree>
    <p:extLst>
      <p:ext uri="{BB962C8B-B14F-4D97-AF65-F5344CB8AC3E}">
        <p14:creationId xmlns:p14="http://schemas.microsoft.com/office/powerpoint/2010/main" val="748324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to know the show.</a:t>
            </a:r>
          </a:p>
        </p:txBody>
      </p:sp>
      <p:sp>
        <p:nvSpPr>
          <p:cNvPr id="4" name="Slide Number Placeholder 3"/>
          <p:cNvSpPr>
            <a:spLocks noGrp="1"/>
          </p:cNvSpPr>
          <p:nvPr>
            <p:ph type="sldNum" sz="quarter" idx="5"/>
          </p:nvPr>
        </p:nvSpPr>
        <p:spPr/>
        <p:txBody>
          <a:bodyPr/>
          <a:lstStyle/>
          <a:p>
            <a:fld id="{2395A62F-2362-4553-A8D3-DDC42D2E5E9C}" type="slidenum">
              <a:rPr lang="en-US" smtClean="0"/>
              <a:t>2</a:t>
            </a:fld>
            <a:endParaRPr lang="en-US" dirty="0"/>
          </a:p>
        </p:txBody>
      </p:sp>
    </p:spTree>
    <p:extLst>
      <p:ext uri="{BB962C8B-B14F-4D97-AF65-F5344CB8AC3E}">
        <p14:creationId xmlns:p14="http://schemas.microsoft.com/office/powerpoint/2010/main" val="1621542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How Many Pitches Result in Deals?</a:t>
            </a:r>
            <a:br>
              <a:rPr lang="en-US" dirty="0"/>
            </a:br>
            <a:r>
              <a:rPr lang="en-US" b="0" i="0" dirty="0">
                <a:effectLst/>
                <a:latin typeface="Arial" panose="020B0604020202020204" pitchFamily="34" charset="0"/>
              </a:rPr>
              <a:t>Deal Success Rate: We conducted an analysis of 1361 pitches over fifteen seasons of the television show "Shark Tank." Throughout the fifteen seasons, entrepreneurs presented 1361 business proposals to the sharks in the hope of making a deal. Out of these pitches, 824 deals were made, which means around 60.5% of the pitches resulted in deals. This suggests a competitive environment where successful pitches have an advantage.</a:t>
            </a:r>
            <a:endParaRPr lang="en-US" dirty="0"/>
          </a:p>
        </p:txBody>
      </p:sp>
      <p:sp>
        <p:nvSpPr>
          <p:cNvPr id="4" name="Slide Number Placeholder 3"/>
          <p:cNvSpPr>
            <a:spLocks noGrp="1"/>
          </p:cNvSpPr>
          <p:nvPr>
            <p:ph type="sldNum" sz="quarter" idx="5"/>
          </p:nvPr>
        </p:nvSpPr>
        <p:spPr/>
        <p:txBody>
          <a:bodyPr/>
          <a:lstStyle/>
          <a:p>
            <a:fld id="{2395A62F-2362-4553-A8D3-DDC42D2E5E9C}" type="slidenum">
              <a:rPr lang="en-US" smtClean="0"/>
              <a:t>3</a:t>
            </a:fld>
            <a:endParaRPr lang="en-US" dirty="0"/>
          </a:p>
        </p:txBody>
      </p:sp>
    </p:spTree>
    <p:extLst>
      <p:ext uri="{BB962C8B-B14F-4D97-AF65-F5344CB8AC3E}">
        <p14:creationId xmlns:p14="http://schemas.microsoft.com/office/powerpoint/2010/main" val="202001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Top Industries: The industries most frequently featured on the show include Food and Beverage, Lifestyle/Home, and Fashion/Beauty, suggesting these sectors attract investor interest.</a:t>
            </a:r>
            <a:endParaRPr lang="en-US" dirty="0"/>
          </a:p>
        </p:txBody>
      </p:sp>
      <p:sp>
        <p:nvSpPr>
          <p:cNvPr id="4" name="Slide Number Placeholder 3"/>
          <p:cNvSpPr>
            <a:spLocks noGrp="1"/>
          </p:cNvSpPr>
          <p:nvPr>
            <p:ph type="sldNum" sz="quarter" idx="5"/>
          </p:nvPr>
        </p:nvSpPr>
        <p:spPr/>
        <p:txBody>
          <a:bodyPr/>
          <a:lstStyle/>
          <a:p>
            <a:fld id="{2395A62F-2362-4553-A8D3-DDC42D2E5E9C}" type="slidenum">
              <a:rPr lang="en-US" smtClean="0"/>
              <a:t>4</a:t>
            </a:fld>
            <a:endParaRPr lang="en-US" dirty="0"/>
          </a:p>
        </p:txBody>
      </p:sp>
    </p:spTree>
    <p:extLst>
      <p:ext uri="{BB962C8B-B14F-4D97-AF65-F5344CB8AC3E}">
        <p14:creationId xmlns:p14="http://schemas.microsoft.com/office/powerpoint/2010/main" val="975349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Which industries receive the most deals?</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What industries appear most frequently on the show?</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Top Industries: The industries most frequently featured on the show include Food and Beverage, Lifestyle/Home, and Fashion/Beauty, suggesting these sectors attract investor interest.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Top Deals by Industry: In line with the pitches, the top three industries that secured deals on the show are Food and Beverage, Lifestyle/Home, and Fashion/Beauty.</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US" dirty="0"/>
          </a:p>
        </p:txBody>
      </p:sp>
      <p:sp>
        <p:nvSpPr>
          <p:cNvPr id="4" name="Slide Number Placeholder 3"/>
          <p:cNvSpPr>
            <a:spLocks noGrp="1"/>
          </p:cNvSpPr>
          <p:nvPr>
            <p:ph type="sldNum" sz="quarter" idx="5"/>
          </p:nvPr>
        </p:nvSpPr>
        <p:spPr/>
        <p:txBody>
          <a:bodyPr/>
          <a:lstStyle/>
          <a:p>
            <a:fld id="{2395A62F-2362-4553-A8D3-DDC42D2E5E9C}" type="slidenum">
              <a:rPr lang="en-US" smtClean="0"/>
              <a:t>5</a:t>
            </a:fld>
            <a:endParaRPr lang="en-US" dirty="0"/>
          </a:p>
        </p:txBody>
      </p:sp>
    </p:spTree>
    <p:extLst>
      <p:ext uri="{BB962C8B-B14F-4D97-AF65-F5344CB8AC3E}">
        <p14:creationId xmlns:p14="http://schemas.microsoft.com/office/powerpoint/2010/main" val="2977606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How many sharks invest in each deal?</a:t>
            </a:r>
            <a:br>
              <a:rPr lang="en-US" dirty="0"/>
            </a:br>
            <a:r>
              <a:rPr lang="en-US" b="0" i="0" dirty="0">
                <a:effectLst/>
                <a:latin typeface="Arial" panose="020B0604020202020204" pitchFamily="34" charset="0"/>
              </a:rPr>
              <a:t>Solo or Multiple Shark Deals: Not all deals are funded by individual investors. This chart shows the number of investors participating in each deal. Solo investors are a clear favorite. The majority, 73.5%, of deals analyzed were secured by sole investors/sharks.</a:t>
            </a:r>
            <a:endParaRPr lang="en-US" dirty="0"/>
          </a:p>
        </p:txBody>
      </p:sp>
      <p:sp>
        <p:nvSpPr>
          <p:cNvPr id="4" name="Slide Number Placeholder 3"/>
          <p:cNvSpPr>
            <a:spLocks noGrp="1"/>
          </p:cNvSpPr>
          <p:nvPr>
            <p:ph type="sldNum" sz="quarter" idx="5"/>
          </p:nvPr>
        </p:nvSpPr>
        <p:spPr/>
        <p:txBody>
          <a:bodyPr/>
          <a:lstStyle/>
          <a:p>
            <a:fld id="{2395A62F-2362-4553-A8D3-DDC42D2E5E9C}" type="slidenum">
              <a:rPr lang="en-US" smtClean="0"/>
              <a:t>6</a:t>
            </a:fld>
            <a:endParaRPr lang="en-US" dirty="0"/>
          </a:p>
        </p:txBody>
      </p:sp>
    </p:spTree>
    <p:extLst>
      <p:ext uri="{BB962C8B-B14F-4D97-AF65-F5344CB8AC3E}">
        <p14:creationId xmlns:p14="http://schemas.microsoft.com/office/powerpoint/2010/main" val="3491223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Which shark makes the most deals?</a:t>
            </a:r>
            <a:br>
              <a:rPr lang="en-US" dirty="0"/>
            </a:br>
            <a:r>
              <a:rPr lang="en-US" b="0" i="0" dirty="0">
                <a:effectLst/>
                <a:latin typeface="Arial" panose="020B0604020202020204" pitchFamily="34" charset="0"/>
              </a:rPr>
              <a:t>Top Shark: The shark who makes the most deals is billionaire, Mark Cuban. He leads the group with 249 secured deals.</a:t>
            </a:r>
            <a:endParaRPr lang="en-US" dirty="0"/>
          </a:p>
        </p:txBody>
      </p:sp>
      <p:sp>
        <p:nvSpPr>
          <p:cNvPr id="4" name="Slide Number Placeholder 3"/>
          <p:cNvSpPr>
            <a:spLocks noGrp="1"/>
          </p:cNvSpPr>
          <p:nvPr>
            <p:ph type="sldNum" sz="quarter" idx="5"/>
          </p:nvPr>
        </p:nvSpPr>
        <p:spPr/>
        <p:txBody>
          <a:bodyPr/>
          <a:lstStyle/>
          <a:p>
            <a:fld id="{2395A62F-2362-4553-A8D3-DDC42D2E5E9C}" type="slidenum">
              <a:rPr lang="en-US" smtClean="0"/>
              <a:t>7</a:t>
            </a:fld>
            <a:endParaRPr lang="en-US" dirty="0"/>
          </a:p>
        </p:txBody>
      </p:sp>
    </p:spTree>
    <p:extLst>
      <p:ext uri="{BB962C8B-B14F-4D97-AF65-F5344CB8AC3E}">
        <p14:creationId xmlns:p14="http://schemas.microsoft.com/office/powerpoint/2010/main" val="2038192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does Mark partner with?</a:t>
            </a:r>
          </a:p>
          <a:p>
            <a:r>
              <a:rPr lang="en-US" dirty="0"/>
              <a:t>Top Shark Collaborators: Part of Mark’s success can be attributed to his tendency to pair up with his counterparts to secure a deal. Mark has partnered with every other shark to make a deal. Lori Greiner is clearly his preferred partner, accounting for 39.2% of Mark’s joint deals.</a:t>
            </a:r>
          </a:p>
        </p:txBody>
      </p:sp>
      <p:sp>
        <p:nvSpPr>
          <p:cNvPr id="4" name="Slide Number Placeholder 3"/>
          <p:cNvSpPr>
            <a:spLocks noGrp="1"/>
          </p:cNvSpPr>
          <p:nvPr>
            <p:ph type="sldNum" sz="quarter" idx="5"/>
          </p:nvPr>
        </p:nvSpPr>
        <p:spPr/>
        <p:txBody>
          <a:bodyPr/>
          <a:lstStyle/>
          <a:p>
            <a:fld id="{2395A62F-2362-4553-A8D3-DDC42D2E5E9C}" type="slidenum">
              <a:rPr lang="en-US" smtClean="0"/>
              <a:t>8</a:t>
            </a:fld>
            <a:endParaRPr lang="en-US" dirty="0"/>
          </a:p>
        </p:txBody>
      </p:sp>
    </p:spTree>
    <p:extLst>
      <p:ext uri="{BB962C8B-B14F-4D97-AF65-F5344CB8AC3E}">
        <p14:creationId xmlns:p14="http://schemas.microsoft.com/office/powerpoint/2010/main" val="2541604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With Lori by his side, which industries do they invest in the most?</a:t>
            </a:r>
            <a:br>
              <a:rPr lang="en-US" dirty="0"/>
            </a:br>
            <a:r>
              <a:rPr lang="en-US" b="0" i="0" dirty="0">
                <a:effectLst/>
                <a:latin typeface="Arial" panose="020B0604020202020204" pitchFamily="34" charset="0"/>
              </a:rPr>
              <a:t>Mark and Lori Top Industry Selection: Mark and Lori invest in the Lifestyle/Home industry the most. They have made 16 deals in the Lifestyle/Home sector of the industry.</a:t>
            </a:r>
            <a:endParaRPr lang="en-US" dirty="0"/>
          </a:p>
        </p:txBody>
      </p:sp>
      <p:sp>
        <p:nvSpPr>
          <p:cNvPr id="4" name="Slide Number Placeholder 3"/>
          <p:cNvSpPr>
            <a:spLocks noGrp="1"/>
          </p:cNvSpPr>
          <p:nvPr>
            <p:ph type="sldNum" sz="quarter" idx="5"/>
          </p:nvPr>
        </p:nvSpPr>
        <p:spPr/>
        <p:txBody>
          <a:bodyPr/>
          <a:lstStyle/>
          <a:p>
            <a:fld id="{2395A62F-2362-4553-A8D3-DDC42D2E5E9C}" type="slidenum">
              <a:rPr lang="en-US" smtClean="0"/>
              <a:t>9</a:t>
            </a:fld>
            <a:endParaRPr lang="en-US" dirty="0"/>
          </a:p>
        </p:txBody>
      </p:sp>
    </p:spTree>
    <p:extLst>
      <p:ext uri="{BB962C8B-B14F-4D97-AF65-F5344CB8AC3E}">
        <p14:creationId xmlns:p14="http://schemas.microsoft.com/office/powerpoint/2010/main" val="1000663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r>
              <a:rPr lang="en-US"/>
              <a:t>20XX</a:t>
            </a:r>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C8B8A27-DF03-4546-BA93-21C967D57E5C}" type="slidenum">
              <a:rPr lang="en-US" smtClean="0"/>
              <a:pPr/>
              <a:t>‹#›</a:t>
            </a:fld>
            <a:endParaRPr lang="en-US" dirty="0"/>
          </a:p>
        </p:txBody>
      </p:sp>
    </p:spTree>
    <p:extLst>
      <p:ext uri="{BB962C8B-B14F-4D97-AF65-F5344CB8AC3E}">
        <p14:creationId xmlns:p14="http://schemas.microsoft.com/office/powerpoint/2010/main" val="3902111478"/>
      </p:ext>
    </p:extLst>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8B8A27-DF03-4546-BA93-21C967D57E5C}" type="slidenum">
              <a:rPr lang="en-US" smtClean="0"/>
              <a:pPr/>
              <a:t>‹#›</a:t>
            </a:fld>
            <a:endParaRPr lang="en-US" dirty="0"/>
          </a:p>
        </p:txBody>
      </p:sp>
    </p:spTree>
    <p:extLst>
      <p:ext uri="{BB962C8B-B14F-4D97-AF65-F5344CB8AC3E}">
        <p14:creationId xmlns:p14="http://schemas.microsoft.com/office/powerpoint/2010/main" val="842311805"/>
      </p:ext>
    </p:extLst>
  </p:cSld>
  <p:clrMapOvr>
    <a:masterClrMapping/>
  </p:clrMapOvr>
  <p:hf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8B8A27-DF03-4546-BA93-21C967D57E5C}" type="slidenum">
              <a:rPr lang="en-US" smtClean="0"/>
              <a:pPr/>
              <a:t>‹#›</a:t>
            </a:fld>
            <a:endParaRPr lang="en-US" dirty="0"/>
          </a:p>
        </p:txBody>
      </p:sp>
    </p:spTree>
    <p:extLst>
      <p:ext uri="{BB962C8B-B14F-4D97-AF65-F5344CB8AC3E}">
        <p14:creationId xmlns:p14="http://schemas.microsoft.com/office/powerpoint/2010/main" val="1754458611"/>
      </p:ext>
    </p:extLst>
  </p:cSld>
  <p:clrMapOvr>
    <a:masterClrMapping/>
  </p:clrMapOvr>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591541" y="4529448"/>
            <a:ext cx="10866378" cy="1806056"/>
          </a:xfrm>
        </p:spPr>
        <p:txBody>
          <a:bodyPr anchor="ctr">
            <a:noAutofit/>
          </a:bodyPr>
          <a:lstStyle>
            <a:lvl1pPr algn="l">
              <a:defRPr sz="4400"/>
            </a:lvl1pPr>
          </a:lstStyle>
          <a:p>
            <a:r>
              <a:rPr lang="en-US" dirty="0"/>
              <a:t>Click to add title</a:t>
            </a:r>
          </a:p>
        </p:txBody>
      </p:sp>
      <p:sp>
        <p:nvSpPr>
          <p:cNvPr id="108" name="Picture Placeholder 107">
            <a:extLst>
              <a:ext uri="{FF2B5EF4-FFF2-40B4-BE49-F238E27FC236}">
                <a16:creationId xmlns:a16="http://schemas.microsoft.com/office/drawing/2014/main" id="{E12E6D41-7C52-E539-371E-04865B83A3FD}"/>
              </a:ext>
            </a:extLst>
          </p:cNvPr>
          <p:cNvSpPr>
            <a:spLocks noGrp="1"/>
          </p:cNvSpPr>
          <p:nvPr>
            <p:ph type="pic" sz="quarter" idx="13"/>
          </p:nvPr>
        </p:nvSpPr>
        <p:spPr>
          <a:xfrm>
            <a:off x="-4362" y="1108"/>
            <a:ext cx="12196362" cy="4491095"/>
          </a:xfrm>
          <a:custGeom>
            <a:avLst/>
            <a:gdLst>
              <a:gd name="connsiteX0" fmla="*/ 8875213 w 12196362"/>
              <a:gd name="connsiteY0" fmla="*/ 4399821 h 4491095"/>
              <a:gd name="connsiteX1" fmla="*/ 8828080 w 12196362"/>
              <a:gd name="connsiteY1" fmla="*/ 4408867 h 4491095"/>
              <a:gd name="connsiteX2" fmla="*/ 8864147 w 12196362"/>
              <a:gd name="connsiteY2" fmla="*/ 4457362 h 4491095"/>
              <a:gd name="connsiteX3" fmla="*/ 8875213 w 12196362"/>
              <a:gd name="connsiteY3" fmla="*/ 4399821 h 4491095"/>
              <a:gd name="connsiteX4" fmla="*/ 11795748 w 12196362"/>
              <a:gd name="connsiteY4" fmla="*/ 4398237 h 4491095"/>
              <a:gd name="connsiteX5" fmla="*/ 11750385 w 12196362"/>
              <a:gd name="connsiteY5" fmla="*/ 4404102 h 4491095"/>
              <a:gd name="connsiteX6" fmla="*/ 11792983 w 12196362"/>
              <a:gd name="connsiteY6" fmla="*/ 4464646 h 4491095"/>
              <a:gd name="connsiteX7" fmla="*/ 11795748 w 12196362"/>
              <a:gd name="connsiteY7" fmla="*/ 4398237 h 4491095"/>
              <a:gd name="connsiteX8" fmla="*/ 8107164 w 12196362"/>
              <a:gd name="connsiteY8" fmla="*/ 4395054 h 4491095"/>
              <a:gd name="connsiteX9" fmla="*/ 8099310 w 12196362"/>
              <a:gd name="connsiteY9" fmla="*/ 4462595 h 4491095"/>
              <a:gd name="connsiteX10" fmla="*/ 8145304 w 12196362"/>
              <a:gd name="connsiteY10" fmla="*/ 4399557 h 4491095"/>
              <a:gd name="connsiteX11" fmla="*/ 8107164 w 12196362"/>
              <a:gd name="connsiteY11" fmla="*/ 4395054 h 4491095"/>
              <a:gd name="connsiteX12" fmla="*/ 9086283 w 12196362"/>
              <a:gd name="connsiteY12" fmla="*/ 4387521 h 4491095"/>
              <a:gd name="connsiteX13" fmla="*/ 9106048 w 12196362"/>
              <a:gd name="connsiteY13" fmla="*/ 4462596 h 4491095"/>
              <a:gd name="connsiteX14" fmla="*/ 9086283 w 12196362"/>
              <a:gd name="connsiteY14" fmla="*/ 4387521 h 4491095"/>
              <a:gd name="connsiteX15" fmla="*/ 12052208 w 12196362"/>
              <a:gd name="connsiteY15" fmla="*/ 4382645 h 4491095"/>
              <a:gd name="connsiteX16" fmla="*/ 12055487 w 12196362"/>
              <a:gd name="connsiteY16" fmla="*/ 4452007 h 4491095"/>
              <a:gd name="connsiteX17" fmla="*/ 12052208 w 12196362"/>
              <a:gd name="connsiteY17" fmla="*/ 4382645 h 4491095"/>
              <a:gd name="connsiteX18" fmla="*/ 8337035 w 12196362"/>
              <a:gd name="connsiteY18" fmla="*/ 4373903 h 4491095"/>
              <a:gd name="connsiteX19" fmla="*/ 8289800 w 12196362"/>
              <a:gd name="connsiteY19" fmla="*/ 4378484 h 4491095"/>
              <a:gd name="connsiteX20" fmla="*/ 8332425 w 12196362"/>
              <a:gd name="connsiteY20" fmla="*/ 4438931 h 4491095"/>
              <a:gd name="connsiteX21" fmla="*/ 8337035 w 12196362"/>
              <a:gd name="connsiteY21" fmla="*/ 4373903 h 4491095"/>
              <a:gd name="connsiteX22" fmla="*/ 10891040 w 12196362"/>
              <a:gd name="connsiteY22" fmla="*/ 4371914 h 4491095"/>
              <a:gd name="connsiteX23" fmla="*/ 10897045 w 12196362"/>
              <a:gd name="connsiteY23" fmla="*/ 4435667 h 4491095"/>
              <a:gd name="connsiteX24" fmla="*/ 10936469 w 12196362"/>
              <a:gd name="connsiteY24" fmla="*/ 4375220 h 4491095"/>
              <a:gd name="connsiteX25" fmla="*/ 10891040 w 12196362"/>
              <a:gd name="connsiteY25" fmla="*/ 4371914 h 4491095"/>
              <a:gd name="connsiteX26" fmla="*/ 7408266 w 12196362"/>
              <a:gd name="connsiteY26" fmla="*/ 4370174 h 4491095"/>
              <a:gd name="connsiteX27" fmla="*/ 7403419 w 12196362"/>
              <a:gd name="connsiteY27" fmla="*/ 4441618 h 4491095"/>
              <a:gd name="connsiteX28" fmla="*/ 7423116 w 12196362"/>
              <a:gd name="connsiteY28" fmla="*/ 4378112 h 4491095"/>
              <a:gd name="connsiteX29" fmla="*/ 7408266 w 12196362"/>
              <a:gd name="connsiteY29" fmla="*/ 4370174 h 4491095"/>
              <a:gd name="connsiteX30" fmla="*/ 10162620 w 12196362"/>
              <a:gd name="connsiteY30" fmla="*/ 4370052 h 4491095"/>
              <a:gd name="connsiteX31" fmla="*/ 10116199 w 12196362"/>
              <a:gd name="connsiteY31" fmla="*/ 4380992 h 4491095"/>
              <a:gd name="connsiteX32" fmla="*/ 10162158 w 12196362"/>
              <a:gd name="connsiteY32" fmla="*/ 4444642 h 4491095"/>
              <a:gd name="connsiteX33" fmla="*/ 10162620 w 12196362"/>
              <a:gd name="connsiteY33" fmla="*/ 4370052 h 4491095"/>
              <a:gd name="connsiteX34" fmla="*/ 8574792 w 12196362"/>
              <a:gd name="connsiteY34" fmla="*/ 4369568 h 4491095"/>
              <a:gd name="connsiteX35" fmla="*/ 8574792 w 12196362"/>
              <a:gd name="connsiteY35" fmla="*/ 4438930 h 4491095"/>
              <a:gd name="connsiteX36" fmla="*/ 8574792 w 12196362"/>
              <a:gd name="connsiteY36" fmla="*/ 4369568 h 4491095"/>
              <a:gd name="connsiteX37" fmla="*/ 10389169 w 12196362"/>
              <a:gd name="connsiteY37" fmla="*/ 4368333 h 4491095"/>
              <a:gd name="connsiteX38" fmla="*/ 10359025 w 12196362"/>
              <a:gd name="connsiteY38" fmla="*/ 4405575 h 4491095"/>
              <a:gd name="connsiteX39" fmla="*/ 10414980 w 12196362"/>
              <a:gd name="connsiteY39" fmla="*/ 4439012 h 4491095"/>
              <a:gd name="connsiteX40" fmla="*/ 10389169 w 12196362"/>
              <a:gd name="connsiteY40" fmla="*/ 4368333 h 4491095"/>
              <a:gd name="connsiteX41" fmla="*/ 9885248 w 12196362"/>
              <a:gd name="connsiteY41" fmla="*/ 4368305 h 4491095"/>
              <a:gd name="connsiteX42" fmla="*/ 9891215 w 12196362"/>
              <a:gd name="connsiteY42" fmla="*/ 4429954 h 4491095"/>
              <a:gd name="connsiteX43" fmla="*/ 9930379 w 12196362"/>
              <a:gd name="connsiteY43" fmla="*/ 4372110 h 4491095"/>
              <a:gd name="connsiteX44" fmla="*/ 9885248 w 12196362"/>
              <a:gd name="connsiteY44" fmla="*/ 4368305 h 4491095"/>
              <a:gd name="connsiteX45" fmla="*/ 7856713 w 12196362"/>
              <a:gd name="connsiteY45" fmla="*/ 4365469 h 4491095"/>
              <a:gd name="connsiteX46" fmla="*/ 7816857 w 12196362"/>
              <a:gd name="connsiteY46" fmla="*/ 4381400 h 4491095"/>
              <a:gd name="connsiteX47" fmla="*/ 7856251 w 12196362"/>
              <a:gd name="connsiteY47" fmla="*/ 4426919 h 4491095"/>
              <a:gd name="connsiteX48" fmla="*/ 7856713 w 12196362"/>
              <a:gd name="connsiteY48" fmla="*/ 4365469 h 4491095"/>
              <a:gd name="connsiteX49" fmla="*/ 11577057 w 12196362"/>
              <a:gd name="connsiteY49" fmla="*/ 4361931 h 4491095"/>
              <a:gd name="connsiteX50" fmla="*/ 11580336 w 12196362"/>
              <a:gd name="connsiteY50" fmla="*/ 4431293 h 4491095"/>
              <a:gd name="connsiteX51" fmla="*/ 11577057 w 12196362"/>
              <a:gd name="connsiteY51" fmla="*/ 4361931 h 4491095"/>
              <a:gd name="connsiteX52" fmla="*/ 9395903 w 12196362"/>
              <a:gd name="connsiteY52" fmla="*/ 4360405 h 4491095"/>
              <a:gd name="connsiteX53" fmla="*/ 9348770 w 12196362"/>
              <a:gd name="connsiteY53" fmla="*/ 4369451 h 4491095"/>
              <a:gd name="connsiteX54" fmla="*/ 9384837 w 12196362"/>
              <a:gd name="connsiteY54" fmla="*/ 4417946 h 4491095"/>
              <a:gd name="connsiteX55" fmla="*/ 9395903 w 12196362"/>
              <a:gd name="connsiteY55" fmla="*/ 4360405 h 4491095"/>
              <a:gd name="connsiteX56" fmla="*/ 10651295 w 12196362"/>
              <a:gd name="connsiteY56" fmla="*/ 4359777 h 4491095"/>
              <a:gd name="connsiteX57" fmla="*/ 10657857 w 12196362"/>
              <a:gd name="connsiteY57" fmla="*/ 4438357 h 4491095"/>
              <a:gd name="connsiteX58" fmla="*/ 10651295 w 12196362"/>
              <a:gd name="connsiteY58" fmla="*/ 4359777 h 4491095"/>
              <a:gd name="connsiteX59" fmla="*/ 5778476 w 12196362"/>
              <a:gd name="connsiteY59" fmla="*/ 4359708 h 4491095"/>
              <a:gd name="connsiteX60" fmla="*/ 5758052 w 12196362"/>
              <a:gd name="connsiteY60" fmla="*/ 4367398 h 4491095"/>
              <a:gd name="connsiteX61" fmla="*/ 5731720 w 12196362"/>
              <a:gd name="connsiteY61" fmla="*/ 4379475 h 4491095"/>
              <a:gd name="connsiteX62" fmla="*/ 5777801 w 12196362"/>
              <a:gd name="connsiteY62" fmla="*/ 4424765 h 4491095"/>
              <a:gd name="connsiteX63" fmla="*/ 5778476 w 12196362"/>
              <a:gd name="connsiteY63" fmla="*/ 4359708 h 4491095"/>
              <a:gd name="connsiteX64" fmla="*/ 7200065 w 12196362"/>
              <a:gd name="connsiteY64" fmla="*/ 4354063 h 4491095"/>
              <a:gd name="connsiteX65" fmla="*/ 7190217 w 12196362"/>
              <a:gd name="connsiteY65" fmla="*/ 4432402 h 4491095"/>
              <a:gd name="connsiteX66" fmla="*/ 7200065 w 12196362"/>
              <a:gd name="connsiteY66" fmla="*/ 4354063 h 4491095"/>
              <a:gd name="connsiteX67" fmla="*/ 6553320 w 12196362"/>
              <a:gd name="connsiteY67" fmla="*/ 4350800 h 4491095"/>
              <a:gd name="connsiteX68" fmla="*/ 6540261 w 12196362"/>
              <a:gd name="connsiteY68" fmla="*/ 4429139 h 4491095"/>
              <a:gd name="connsiteX69" fmla="*/ 6553320 w 12196362"/>
              <a:gd name="connsiteY69" fmla="*/ 4350800 h 4491095"/>
              <a:gd name="connsiteX70" fmla="*/ 11151209 w 12196362"/>
              <a:gd name="connsiteY70" fmla="*/ 4344699 h 4491095"/>
              <a:gd name="connsiteX71" fmla="*/ 11154503 w 12196362"/>
              <a:gd name="connsiteY71" fmla="*/ 4417325 h 4491095"/>
              <a:gd name="connsiteX72" fmla="*/ 11151209 w 12196362"/>
              <a:gd name="connsiteY72" fmla="*/ 4344699 h 4491095"/>
              <a:gd name="connsiteX73" fmla="*/ 11365866 w 12196362"/>
              <a:gd name="connsiteY73" fmla="*/ 4343621 h 4491095"/>
              <a:gd name="connsiteX74" fmla="*/ 11330914 w 12196362"/>
              <a:gd name="connsiteY74" fmla="*/ 4412771 h 4491095"/>
              <a:gd name="connsiteX75" fmla="*/ 11399592 w 12196362"/>
              <a:gd name="connsiteY75" fmla="*/ 4358469 h 4491095"/>
              <a:gd name="connsiteX76" fmla="*/ 11365866 w 12196362"/>
              <a:gd name="connsiteY76" fmla="*/ 4343621 h 4491095"/>
              <a:gd name="connsiteX77" fmla="*/ 7620828 w 12196362"/>
              <a:gd name="connsiteY77" fmla="*/ 4343430 h 4491095"/>
              <a:gd name="connsiteX78" fmla="*/ 7577330 w 12196362"/>
              <a:gd name="connsiteY78" fmla="*/ 4356991 h 4491095"/>
              <a:gd name="connsiteX79" fmla="*/ 7613441 w 12196362"/>
              <a:gd name="connsiteY79" fmla="*/ 4414449 h 4491095"/>
              <a:gd name="connsiteX80" fmla="*/ 7620828 w 12196362"/>
              <a:gd name="connsiteY80" fmla="*/ 4343430 h 4491095"/>
              <a:gd name="connsiteX81" fmla="*/ 5978936 w 12196362"/>
              <a:gd name="connsiteY81" fmla="*/ 4342251 h 4491095"/>
              <a:gd name="connsiteX82" fmla="*/ 5969148 w 12196362"/>
              <a:gd name="connsiteY82" fmla="*/ 4417326 h 4491095"/>
              <a:gd name="connsiteX83" fmla="*/ 5978936 w 12196362"/>
              <a:gd name="connsiteY83" fmla="*/ 4342251 h 4491095"/>
              <a:gd name="connsiteX84" fmla="*/ 5328580 w 12196362"/>
              <a:gd name="connsiteY84" fmla="*/ 4340716 h 4491095"/>
              <a:gd name="connsiteX85" fmla="*/ 5331858 w 12196362"/>
              <a:gd name="connsiteY85" fmla="*/ 4410078 h 4491095"/>
              <a:gd name="connsiteX86" fmla="*/ 5328580 w 12196362"/>
              <a:gd name="connsiteY86" fmla="*/ 4340716 h 4491095"/>
              <a:gd name="connsiteX87" fmla="*/ 6156176 w 12196362"/>
              <a:gd name="connsiteY87" fmla="*/ 4340411 h 4491095"/>
              <a:gd name="connsiteX88" fmla="*/ 6112132 w 12196362"/>
              <a:gd name="connsiteY88" fmla="*/ 4352629 h 4491095"/>
              <a:gd name="connsiteX89" fmla="*/ 6151556 w 12196362"/>
              <a:gd name="connsiteY89" fmla="*/ 4409774 h 4491095"/>
              <a:gd name="connsiteX90" fmla="*/ 6156176 w 12196362"/>
              <a:gd name="connsiteY90" fmla="*/ 4340411 h 4491095"/>
              <a:gd name="connsiteX91" fmla="*/ 6727825 w 12196362"/>
              <a:gd name="connsiteY91" fmla="*/ 4339022 h 4491095"/>
              <a:gd name="connsiteX92" fmla="*/ 6701787 w 12196362"/>
              <a:gd name="connsiteY92" fmla="*/ 4345509 h 4491095"/>
              <a:gd name="connsiteX93" fmla="*/ 6744411 w 12196362"/>
              <a:gd name="connsiteY93" fmla="*/ 4406289 h 4491095"/>
              <a:gd name="connsiteX94" fmla="*/ 6727825 w 12196362"/>
              <a:gd name="connsiteY94" fmla="*/ 4339022 h 4491095"/>
              <a:gd name="connsiteX95" fmla="*/ 5107731 w 12196362"/>
              <a:gd name="connsiteY95" fmla="*/ 4337851 h 4491095"/>
              <a:gd name="connsiteX96" fmla="*/ 5062370 w 12196362"/>
              <a:gd name="connsiteY96" fmla="*/ 4343716 h 4491095"/>
              <a:gd name="connsiteX97" fmla="*/ 5104967 w 12196362"/>
              <a:gd name="connsiteY97" fmla="*/ 4404260 h 4491095"/>
              <a:gd name="connsiteX98" fmla="*/ 5107731 w 12196362"/>
              <a:gd name="connsiteY98" fmla="*/ 4337851 h 4491095"/>
              <a:gd name="connsiteX99" fmla="*/ 6338461 w 12196362"/>
              <a:gd name="connsiteY99" fmla="*/ 4337452 h 4491095"/>
              <a:gd name="connsiteX100" fmla="*/ 6341760 w 12196362"/>
              <a:gd name="connsiteY100" fmla="*/ 4419055 h 4491095"/>
              <a:gd name="connsiteX101" fmla="*/ 6338461 w 12196362"/>
              <a:gd name="connsiteY101" fmla="*/ 4337452 h 4491095"/>
              <a:gd name="connsiteX102" fmla="*/ 2193029 w 12196362"/>
              <a:gd name="connsiteY102" fmla="*/ 4335925 h 4491095"/>
              <a:gd name="connsiteX103" fmla="*/ 2145897 w 12196362"/>
              <a:gd name="connsiteY103" fmla="*/ 4344971 h 4491095"/>
              <a:gd name="connsiteX104" fmla="*/ 2181964 w 12196362"/>
              <a:gd name="connsiteY104" fmla="*/ 4393466 h 4491095"/>
              <a:gd name="connsiteX105" fmla="*/ 2193029 w 12196362"/>
              <a:gd name="connsiteY105" fmla="*/ 4335925 h 4491095"/>
              <a:gd name="connsiteX106" fmla="*/ 1419152 w 12196362"/>
              <a:gd name="connsiteY106" fmla="*/ 4334669 h 4491095"/>
              <a:gd name="connsiteX107" fmla="*/ 1411298 w 12196362"/>
              <a:gd name="connsiteY107" fmla="*/ 4402210 h 4491095"/>
              <a:gd name="connsiteX108" fmla="*/ 1457292 w 12196362"/>
              <a:gd name="connsiteY108" fmla="*/ 4339172 h 4491095"/>
              <a:gd name="connsiteX109" fmla="*/ 1419152 w 12196362"/>
              <a:gd name="connsiteY109" fmla="*/ 4334669 h 4491095"/>
              <a:gd name="connsiteX110" fmla="*/ 5548044 w 12196362"/>
              <a:gd name="connsiteY110" fmla="*/ 4334188 h 4491095"/>
              <a:gd name="connsiteX111" fmla="*/ 5534955 w 12196362"/>
              <a:gd name="connsiteY111" fmla="*/ 4413342 h 4491095"/>
              <a:gd name="connsiteX112" fmla="*/ 5548044 w 12196362"/>
              <a:gd name="connsiteY112" fmla="*/ 4334188 h 4491095"/>
              <a:gd name="connsiteX113" fmla="*/ 9624091 w 12196362"/>
              <a:gd name="connsiteY113" fmla="*/ 4332846 h 4491095"/>
              <a:gd name="connsiteX114" fmla="*/ 9643823 w 12196362"/>
              <a:gd name="connsiteY114" fmla="*/ 4411185 h 4491095"/>
              <a:gd name="connsiteX115" fmla="*/ 9624091 w 12196362"/>
              <a:gd name="connsiteY115" fmla="*/ 4332846 h 4491095"/>
              <a:gd name="connsiteX116" fmla="*/ 2398272 w 12196362"/>
              <a:gd name="connsiteY116" fmla="*/ 4327136 h 4491095"/>
              <a:gd name="connsiteX117" fmla="*/ 2418038 w 12196362"/>
              <a:gd name="connsiteY117" fmla="*/ 4402211 h 4491095"/>
              <a:gd name="connsiteX118" fmla="*/ 2398272 w 12196362"/>
              <a:gd name="connsiteY118" fmla="*/ 4327136 h 4491095"/>
              <a:gd name="connsiteX119" fmla="*/ 6961081 w 12196362"/>
              <a:gd name="connsiteY119" fmla="*/ 4323961 h 4491095"/>
              <a:gd name="connsiteX120" fmla="*/ 6977441 w 12196362"/>
              <a:gd name="connsiteY120" fmla="*/ 4390452 h 4491095"/>
              <a:gd name="connsiteX121" fmla="*/ 6961081 w 12196362"/>
              <a:gd name="connsiteY121" fmla="*/ 4323961 h 4491095"/>
              <a:gd name="connsiteX122" fmla="*/ 1649023 w 12196362"/>
              <a:gd name="connsiteY122" fmla="*/ 4313518 h 4491095"/>
              <a:gd name="connsiteX123" fmla="*/ 1601788 w 12196362"/>
              <a:gd name="connsiteY123" fmla="*/ 4318099 h 4491095"/>
              <a:gd name="connsiteX124" fmla="*/ 1644412 w 12196362"/>
              <a:gd name="connsiteY124" fmla="*/ 4378546 h 4491095"/>
              <a:gd name="connsiteX125" fmla="*/ 1649023 w 12196362"/>
              <a:gd name="connsiteY125" fmla="*/ 4313518 h 4491095"/>
              <a:gd name="connsiteX126" fmla="*/ 4203020 w 12196362"/>
              <a:gd name="connsiteY126" fmla="*/ 4311529 h 4491095"/>
              <a:gd name="connsiteX127" fmla="*/ 4209027 w 12196362"/>
              <a:gd name="connsiteY127" fmla="*/ 4375282 h 4491095"/>
              <a:gd name="connsiteX128" fmla="*/ 4248450 w 12196362"/>
              <a:gd name="connsiteY128" fmla="*/ 4314835 h 4491095"/>
              <a:gd name="connsiteX129" fmla="*/ 4203020 w 12196362"/>
              <a:gd name="connsiteY129" fmla="*/ 4311529 h 4491095"/>
              <a:gd name="connsiteX130" fmla="*/ 720255 w 12196362"/>
              <a:gd name="connsiteY130" fmla="*/ 4309789 h 4491095"/>
              <a:gd name="connsiteX131" fmla="*/ 715408 w 12196362"/>
              <a:gd name="connsiteY131" fmla="*/ 4381233 h 4491095"/>
              <a:gd name="connsiteX132" fmla="*/ 735104 w 12196362"/>
              <a:gd name="connsiteY132" fmla="*/ 4317727 h 4491095"/>
              <a:gd name="connsiteX133" fmla="*/ 720255 w 12196362"/>
              <a:gd name="connsiteY133" fmla="*/ 4309789 h 4491095"/>
              <a:gd name="connsiteX134" fmla="*/ 3474610 w 12196362"/>
              <a:gd name="connsiteY134" fmla="*/ 4309667 h 4491095"/>
              <a:gd name="connsiteX135" fmla="*/ 3428188 w 12196362"/>
              <a:gd name="connsiteY135" fmla="*/ 4320607 h 4491095"/>
              <a:gd name="connsiteX136" fmla="*/ 3474149 w 12196362"/>
              <a:gd name="connsiteY136" fmla="*/ 4384257 h 4491095"/>
              <a:gd name="connsiteX137" fmla="*/ 3474610 w 12196362"/>
              <a:gd name="connsiteY137" fmla="*/ 4309667 h 4491095"/>
              <a:gd name="connsiteX138" fmla="*/ 1886780 w 12196362"/>
              <a:gd name="connsiteY138" fmla="*/ 4309183 h 4491095"/>
              <a:gd name="connsiteX139" fmla="*/ 1886780 w 12196362"/>
              <a:gd name="connsiteY139" fmla="*/ 4378545 h 4491095"/>
              <a:gd name="connsiteX140" fmla="*/ 1886780 w 12196362"/>
              <a:gd name="connsiteY140" fmla="*/ 4309183 h 4491095"/>
              <a:gd name="connsiteX141" fmla="*/ 3196126 w 12196362"/>
              <a:gd name="connsiteY141" fmla="*/ 4308982 h 4491095"/>
              <a:gd name="connsiteX142" fmla="*/ 3202093 w 12196362"/>
              <a:gd name="connsiteY142" fmla="*/ 4370631 h 4491095"/>
              <a:gd name="connsiteX143" fmla="*/ 3241256 w 12196362"/>
              <a:gd name="connsiteY143" fmla="*/ 4312787 h 4491095"/>
              <a:gd name="connsiteX144" fmla="*/ 3196126 w 12196362"/>
              <a:gd name="connsiteY144" fmla="*/ 4308982 h 4491095"/>
              <a:gd name="connsiteX145" fmla="*/ 3701156 w 12196362"/>
              <a:gd name="connsiteY145" fmla="*/ 4307948 h 4491095"/>
              <a:gd name="connsiteX146" fmla="*/ 3671012 w 12196362"/>
              <a:gd name="connsiteY146" fmla="*/ 4345190 h 4491095"/>
              <a:gd name="connsiteX147" fmla="*/ 3726967 w 12196362"/>
              <a:gd name="connsiteY147" fmla="*/ 4378627 h 4491095"/>
              <a:gd name="connsiteX148" fmla="*/ 3701156 w 12196362"/>
              <a:gd name="connsiteY148" fmla="*/ 4307948 h 4491095"/>
              <a:gd name="connsiteX149" fmla="*/ 1168700 w 12196362"/>
              <a:gd name="connsiteY149" fmla="*/ 4305084 h 4491095"/>
              <a:gd name="connsiteX150" fmla="*/ 1128845 w 12196362"/>
              <a:gd name="connsiteY150" fmla="*/ 4321015 h 4491095"/>
              <a:gd name="connsiteX151" fmla="*/ 1168239 w 12196362"/>
              <a:gd name="connsiteY151" fmla="*/ 4366534 h 4491095"/>
              <a:gd name="connsiteX152" fmla="*/ 1168700 w 12196362"/>
              <a:gd name="connsiteY152" fmla="*/ 4305084 h 4491095"/>
              <a:gd name="connsiteX153" fmla="*/ 4889040 w 12196362"/>
              <a:gd name="connsiteY153" fmla="*/ 4301546 h 4491095"/>
              <a:gd name="connsiteX154" fmla="*/ 4892317 w 12196362"/>
              <a:gd name="connsiteY154" fmla="*/ 4370908 h 4491095"/>
              <a:gd name="connsiteX155" fmla="*/ 4889040 w 12196362"/>
              <a:gd name="connsiteY155" fmla="*/ 4301546 h 4491095"/>
              <a:gd name="connsiteX156" fmla="*/ 2707891 w 12196362"/>
              <a:gd name="connsiteY156" fmla="*/ 4300020 h 4491095"/>
              <a:gd name="connsiteX157" fmla="*/ 2660758 w 12196362"/>
              <a:gd name="connsiteY157" fmla="*/ 4309066 h 4491095"/>
              <a:gd name="connsiteX158" fmla="*/ 2696825 w 12196362"/>
              <a:gd name="connsiteY158" fmla="*/ 4357561 h 4491095"/>
              <a:gd name="connsiteX159" fmla="*/ 2707891 w 12196362"/>
              <a:gd name="connsiteY159" fmla="*/ 4300020 h 4491095"/>
              <a:gd name="connsiteX160" fmla="*/ 3963282 w 12196362"/>
              <a:gd name="connsiteY160" fmla="*/ 4299392 h 4491095"/>
              <a:gd name="connsiteX161" fmla="*/ 3969844 w 12196362"/>
              <a:gd name="connsiteY161" fmla="*/ 4377972 h 4491095"/>
              <a:gd name="connsiteX162" fmla="*/ 3963282 w 12196362"/>
              <a:gd name="connsiteY162" fmla="*/ 4299392 h 4491095"/>
              <a:gd name="connsiteX163" fmla="*/ 512053 w 12196362"/>
              <a:gd name="connsiteY163" fmla="*/ 4293678 h 4491095"/>
              <a:gd name="connsiteX164" fmla="*/ 502205 w 12196362"/>
              <a:gd name="connsiteY164" fmla="*/ 4372017 h 4491095"/>
              <a:gd name="connsiteX165" fmla="*/ 512053 w 12196362"/>
              <a:gd name="connsiteY165" fmla="*/ 4293678 h 4491095"/>
              <a:gd name="connsiteX166" fmla="*/ 4463191 w 12196362"/>
              <a:gd name="connsiteY166" fmla="*/ 4284314 h 4491095"/>
              <a:gd name="connsiteX167" fmla="*/ 4466486 w 12196362"/>
              <a:gd name="connsiteY167" fmla="*/ 4356940 h 4491095"/>
              <a:gd name="connsiteX168" fmla="*/ 4463191 w 12196362"/>
              <a:gd name="connsiteY168" fmla="*/ 4284314 h 4491095"/>
              <a:gd name="connsiteX169" fmla="*/ 4677850 w 12196362"/>
              <a:gd name="connsiteY169" fmla="*/ 4283236 h 4491095"/>
              <a:gd name="connsiteX170" fmla="*/ 4642898 w 12196362"/>
              <a:gd name="connsiteY170" fmla="*/ 4352386 h 4491095"/>
              <a:gd name="connsiteX171" fmla="*/ 4711575 w 12196362"/>
              <a:gd name="connsiteY171" fmla="*/ 4298084 h 4491095"/>
              <a:gd name="connsiteX172" fmla="*/ 4677850 w 12196362"/>
              <a:gd name="connsiteY172" fmla="*/ 4283236 h 4491095"/>
              <a:gd name="connsiteX173" fmla="*/ 932815 w 12196362"/>
              <a:gd name="connsiteY173" fmla="*/ 4283045 h 4491095"/>
              <a:gd name="connsiteX174" fmla="*/ 889317 w 12196362"/>
              <a:gd name="connsiteY174" fmla="*/ 4296606 h 4491095"/>
              <a:gd name="connsiteX175" fmla="*/ 925429 w 12196362"/>
              <a:gd name="connsiteY175" fmla="*/ 4354064 h 4491095"/>
              <a:gd name="connsiteX176" fmla="*/ 932815 w 12196362"/>
              <a:gd name="connsiteY176" fmla="*/ 4283045 h 4491095"/>
              <a:gd name="connsiteX177" fmla="*/ 63124 w 12196362"/>
              <a:gd name="connsiteY177" fmla="*/ 4276190 h 4491095"/>
              <a:gd name="connsiteX178" fmla="*/ 37086 w 12196362"/>
              <a:gd name="connsiteY178" fmla="*/ 4282677 h 4491095"/>
              <a:gd name="connsiteX179" fmla="*/ 79710 w 12196362"/>
              <a:gd name="connsiteY179" fmla="*/ 4343457 h 4491095"/>
              <a:gd name="connsiteX180" fmla="*/ 63124 w 12196362"/>
              <a:gd name="connsiteY180" fmla="*/ 4276190 h 4491095"/>
              <a:gd name="connsiteX181" fmla="*/ 2936080 w 12196362"/>
              <a:gd name="connsiteY181" fmla="*/ 4272461 h 4491095"/>
              <a:gd name="connsiteX182" fmla="*/ 2955813 w 12196362"/>
              <a:gd name="connsiteY182" fmla="*/ 4350800 h 4491095"/>
              <a:gd name="connsiteX183" fmla="*/ 2936080 w 12196362"/>
              <a:gd name="connsiteY183" fmla="*/ 4272461 h 4491095"/>
              <a:gd name="connsiteX184" fmla="*/ 273069 w 12196362"/>
              <a:gd name="connsiteY184" fmla="*/ 4263576 h 4491095"/>
              <a:gd name="connsiteX185" fmla="*/ 289429 w 12196362"/>
              <a:gd name="connsiteY185" fmla="*/ 4330067 h 4491095"/>
              <a:gd name="connsiteX186" fmla="*/ 273069 w 12196362"/>
              <a:gd name="connsiteY186" fmla="*/ 4263576 h 4491095"/>
              <a:gd name="connsiteX187" fmla="*/ 0 w 12196362"/>
              <a:gd name="connsiteY187" fmla="*/ 0 h 4491095"/>
              <a:gd name="connsiteX188" fmla="*/ 12196362 w 12196362"/>
              <a:gd name="connsiteY188" fmla="*/ 0 h 4491095"/>
              <a:gd name="connsiteX189" fmla="*/ 12196362 w 12196362"/>
              <a:gd name="connsiteY189" fmla="*/ 4491095 h 4491095"/>
              <a:gd name="connsiteX190" fmla="*/ 0 w 12196362"/>
              <a:gd name="connsiteY190" fmla="*/ 4491095 h 449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12196362" h="4491095">
                <a:moveTo>
                  <a:pt x="8875213" y="4399821"/>
                </a:moveTo>
                <a:cubicBezTo>
                  <a:pt x="8861688" y="4398259"/>
                  <a:pt x="8845294" y="4400532"/>
                  <a:pt x="8828080" y="4408867"/>
                </a:cubicBezTo>
                <a:cubicBezTo>
                  <a:pt x="8821522" y="4430083"/>
                  <a:pt x="8837916" y="4460393"/>
                  <a:pt x="8864147" y="4457362"/>
                </a:cubicBezTo>
                <a:cubicBezTo>
                  <a:pt x="8930543" y="4443723"/>
                  <a:pt x="8915788" y="4404510"/>
                  <a:pt x="8875213" y="4399821"/>
                </a:cubicBezTo>
                <a:close/>
                <a:moveTo>
                  <a:pt x="11795748" y="4398237"/>
                </a:moveTo>
                <a:cubicBezTo>
                  <a:pt x="11781924" y="4396534"/>
                  <a:pt x="11765950" y="4398047"/>
                  <a:pt x="11750385" y="4404102"/>
                </a:cubicBezTo>
                <a:cubicBezTo>
                  <a:pt x="11740555" y="4422265"/>
                  <a:pt x="11766769" y="4473727"/>
                  <a:pt x="11792983" y="4464646"/>
                </a:cubicBezTo>
                <a:cubicBezTo>
                  <a:pt x="11859338" y="4437401"/>
                  <a:pt x="11837220" y="4403345"/>
                  <a:pt x="11795748" y="4398237"/>
                </a:cubicBezTo>
                <a:close/>
                <a:moveTo>
                  <a:pt x="8107164" y="4395054"/>
                </a:moveTo>
                <a:cubicBezTo>
                  <a:pt x="8072206" y="4400682"/>
                  <a:pt x="8052494" y="4433327"/>
                  <a:pt x="8099310" y="4462595"/>
                </a:cubicBezTo>
                <a:cubicBezTo>
                  <a:pt x="8145304" y="4462595"/>
                  <a:pt x="8171586" y="4438580"/>
                  <a:pt x="8145304" y="4399557"/>
                </a:cubicBezTo>
                <a:cubicBezTo>
                  <a:pt x="8132163" y="4394304"/>
                  <a:pt x="8118816" y="4393178"/>
                  <a:pt x="8107164" y="4395054"/>
                </a:cubicBezTo>
                <a:close/>
                <a:moveTo>
                  <a:pt x="9086283" y="4387521"/>
                </a:moveTo>
                <a:cubicBezTo>
                  <a:pt x="9030281" y="4399533"/>
                  <a:pt x="9076400" y="4459593"/>
                  <a:pt x="9106048" y="4462596"/>
                </a:cubicBezTo>
                <a:cubicBezTo>
                  <a:pt x="9181816" y="4435569"/>
                  <a:pt x="9148874" y="4393527"/>
                  <a:pt x="9086283" y="4387521"/>
                </a:cubicBezTo>
                <a:close/>
                <a:moveTo>
                  <a:pt x="12052208" y="4382645"/>
                </a:moveTo>
                <a:cubicBezTo>
                  <a:pt x="12009584" y="4391692"/>
                  <a:pt x="12003026" y="4452007"/>
                  <a:pt x="12055487" y="4452007"/>
                </a:cubicBezTo>
                <a:cubicBezTo>
                  <a:pt x="12114506" y="4442960"/>
                  <a:pt x="12134179" y="4385661"/>
                  <a:pt x="12052208" y="4382645"/>
                </a:cubicBezTo>
                <a:close/>
                <a:moveTo>
                  <a:pt x="8337035" y="4373903"/>
                </a:moveTo>
                <a:cubicBezTo>
                  <a:pt x="8323408" y="4372062"/>
                  <a:pt x="8307014" y="4373195"/>
                  <a:pt x="8289800" y="4378484"/>
                </a:cubicBezTo>
                <a:cubicBezTo>
                  <a:pt x="8283242" y="4405685"/>
                  <a:pt x="8302915" y="4438931"/>
                  <a:pt x="8332425" y="4438931"/>
                </a:cubicBezTo>
                <a:cubicBezTo>
                  <a:pt x="8393902" y="4411730"/>
                  <a:pt x="8377918" y="4379429"/>
                  <a:pt x="8337035" y="4373903"/>
                </a:cubicBezTo>
                <a:close/>
                <a:moveTo>
                  <a:pt x="10891040" y="4371914"/>
                </a:moveTo>
                <a:cubicBezTo>
                  <a:pt x="10853310" y="4379565"/>
                  <a:pt x="10842838" y="4415266"/>
                  <a:pt x="10897045" y="4435667"/>
                </a:cubicBezTo>
                <a:cubicBezTo>
                  <a:pt x="10936469" y="4432644"/>
                  <a:pt x="10959466" y="4411488"/>
                  <a:pt x="10936469" y="4375220"/>
                </a:cubicBezTo>
                <a:cubicBezTo>
                  <a:pt x="10919221" y="4369931"/>
                  <a:pt x="10903616" y="4369364"/>
                  <a:pt x="10891040" y="4371914"/>
                </a:cubicBezTo>
                <a:close/>
                <a:moveTo>
                  <a:pt x="7408266" y="4370174"/>
                </a:moveTo>
                <a:cubicBezTo>
                  <a:pt x="7376490" y="4363889"/>
                  <a:pt x="7366077" y="4436325"/>
                  <a:pt x="7403419" y="4441618"/>
                </a:cubicBezTo>
                <a:cubicBezTo>
                  <a:pt x="7459227" y="4444642"/>
                  <a:pt x="7505187" y="4359967"/>
                  <a:pt x="7423116" y="4378112"/>
                </a:cubicBezTo>
                <a:cubicBezTo>
                  <a:pt x="7417782" y="4373576"/>
                  <a:pt x="7412806" y="4371071"/>
                  <a:pt x="7408266" y="4370174"/>
                </a:cubicBezTo>
                <a:close/>
                <a:moveTo>
                  <a:pt x="10162620" y="4370052"/>
                </a:moveTo>
                <a:cubicBezTo>
                  <a:pt x="10148207" y="4367731"/>
                  <a:pt x="10131792" y="4370384"/>
                  <a:pt x="10116199" y="4380992"/>
                </a:cubicBezTo>
                <a:cubicBezTo>
                  <a:pt x="10109633" y="4408270"/>
                  <a:pt x="10135896" y="4441611"/>
                  <a:pt x="10162158" y="4444642"/>
                </a:cubicBezTo>
                <a:cubicBezTo>
                  <a:pt x="10231098" y="4428729"/>
                  <a:pt x="10205861" y="4377014"/>
                  <a:pt x="10162620" y="4370052"/>
                </a:cubicBezTo>
                <a:close/>
                <a:moveTo>
                  <a:pt x="8574792" y="4369568"/>
                </a:moveTo>
                <a:cubicBezTo>
                  <a:pt x="8535528" y="4375599"/>
                  <a:pt x="8532256" y="4435914"/>
                  <a:pt x="8574792" y="4438930"/>
                </a:cubicBezTo>
                <a:cubicBezTo>
                  <a:pt x="8643504" y="4432898"/>
                  <a:pt x="8659864" y="4369568"/>
                  <a:pt x="8574792" y="4369568"/>
                </a:cubicBezTo>
                <a:close/>
                <a:moveTo>
                  <a:pt x="10389169" y="4368333"/>
                </a:moveTo>
                <a:cubicBezTo>
                  <a:pt x="10372756" y="4366962"/>
                  <a:pt x="10357790" y="4377078"/>
                  <a:pt x="10359025" y="4405575"/>
                </a:cubicBezTo>
                <a:cubicBezTo>
                  <a:pt x="10362316" y="4451171"/>
                  <a:pt x="10352442" y="4439012"/>
                  <a:pt x="10414980" y="4439012"/>
                </a:cubicBezTo>
                <a:cubicBezTo>
                  <a:pt x="10447895" y="4404815"/>
                  <a:pt x="10416523" y="4370619"/>
                  <a:pt x="10389169" y="4368333"/>
                </a:cubicBezTo>
                <a:close/>
                <a:moveTo>
                  <a:pt x="9885248" y="4368305"/>
                </a:moveTo>
                <a:cubicBezTo>
                  <a:pt x="9847766" y="4375155"/>
                  <a:pt x="9837363" y="4409404"/>
                  <a:pt x="9891215" y="4429954"/>
                </a:cubicBezTo>
                <a:cubicBezTo>
                  <a:pt x="9930379" y="4426909"/>
                  <a:pt x="9953225" y="4405599"/>
                  <a:pt x="9930379" y="4372110"/>
                </a:cubicBezTo>
                <a:cubicBezTo>
                  <a:pt x="9913244" y="4366783"/>
                  <a:pt x="9897742" y="4366022"/>
                  <a:pt x="9885248" y="4368305"/>
                </a:cubicBezTo>
                <a:close/>
                <a:moveTo>
                  <a:pt x="7856713" y="4365469"/>
                </a:moveTo>
                <a:cubicBezTo>
                  <a:pt x="7842915" y="4364900"/>
                  <a:pt x="7828347" y="4369262"/>
                  <a:pt x="7816857" y="4381400"/>
                </a:cubicBezTo>
                <a:cubicBezTo>
                  <a:pt x="7813574" y="4405677"/>
                  <a:pt x="7826706" y="4429954"/>
                  <a:pt x="7856251" y="4426919"/>
                </a:cubicBezTo>
                <a:cubicBezTo>
                  <a:pt x="7932577" y="4413264"/>
                  <a:pt x="7898107" y="4367176"/>
                  <a:pt x="7856713" y="4365469"/>
                </a:cubicBezTo>
                <a:close/>
                <a:moveTo>
                  <a:pt x="11577057" y="4361931"/>
                </a:moveTo>
                <a:cubicBezTo>
                  <a:pt x="11534433" y="4370978"/>
                  <a:pt x="11527875" y="4431293"/>
                  <a:pt x="11580336" y="4431293"/>
                </a:cubicBezTo>
                <a:cubicBezTo>
                  <a:pt x="11639355" y="4419230"/>
                  <a:pt x="11659028" y="4364947"/>
                  <a:pt x="11577057" y="4361931"/>
                </a:cubicBezTo>
                <a:close/>
                <a:moveTo>
                  <a:pt x="9395903" y="4360405"/>
                </a:moveTo>
                <a:cubicBezTo>
                  <a:pt x="9382378" y="4358843"/>
                  <a:pt x="9365984" y="4361116"/>
                  <a:pt x="9348770" y="4369451"/>
                </a:cubicBezTo>
                <a:cubicBezTo>
                  <a:pt x="9342212" y="4390667"/>
                  <a:pt x="9358606" y="4420977"/>
                  <a:pt x="9384837" y="4417946"/>
                </a:cubicBezTo>
                <a:cubicBezTo>
                  <a:pt x="9451233" y="4404307"/>
                  <a:pt x="9436478" y="4365094"/>
                  <a:pt x="9395903" y="4360405"/>
                </a:cubicBezTo>
                <a:close/>
                <a:moveTo>
                  <a:pt x="10651295" y="4359777"/>
                </a:moveTo>
                <a:cubicBezTo>
                  <a:pt x="10598795" y="4368844"/>
                  <a:pt x="10618482" y="4435335"/>
                  <a:pt x="10657857" y="4438357"/>
                </a:cubicBezTo>
                <a:cubicBezTo>
                  <a:pt x="10720201" y="4441380"/>
                  <a:pt x="10716920" y="4359777"/>
                  <a:pt x="10651295" y="4359777"/>
                </a:cubicBezTo>
                <a:close/>
                <a:moveTo>
                  <a:pt x="5778476" y="4359708"/>
                </a:moveTo>
                <a:cubicBezTo>
                  <a:pt x="5772298" y="4360793"/>
                  <a:pt x="5765459" y="4363247"/>
                  <a:pt x="5758052" y="4367398"/>
                </a:cubicBezTo>
                <a:cubicBezTo>
                  <a:pt x="5751469" y="4373437"/>
                  <a:pt x="5741594" y="4388533"/>
                  <a:pt x="5731720" y="4379475"/>
                </a:cubicBezTo>
                <a:cubicBezTo>
                  <a:pt x="5725138" y="4400610"/>
                  <a:pt x="5754760" y="4424765"/>
                  <a:pt x="5777801" y="4424765"/>
                </a:cubicBezTo>
                <a:cubicBezTo>
                  <a:pt x="5832521" y="4411555"/>
                  <a:pt x="5821721" y="4352113"/>
                  <a:pt x="5778476" y="4359708"/>
                </a:cubicBezTo>
                <a:close/>
                <a:moveTo>
                  <a:pt x="7200065" y="4354063"/>
                </a:moveTo>
                <a:cubicBezTo>
                  <a:pt x="7154106" y="4366115"/>
                  <a:pt x="7140974" y="4423363"/>
                  <a:pt x="7190217" y="4432402"/>
                </a:cubicBezTo>
                <a:cubicBezTo>
                  <a:pt x="7249308" y="4414324"/>
                  <a:pt x="7285419" y="4357076"/>
                  <a:pt x="7200065" y="4354063"/>
                </a:cubicBezTo>
                <a:close/>
                <a:moveTo>
                  <a:pt x="6553320" y="4350800"/>
                </a:moveTo>
                <a:cubicBezTo>
                  <a:pt x="6504348" y="4353813"/>
                  <a:pt x="6488024" y="4420100"/>
                  <a:pt x="6540261" y="4429139"/>
                </a:cubicBezTo>
                <a:cubicBezTo>
                  <a:pt x="6592498" y="4420100"/>
                  <a:pt x="6612087" y="4368878"/>
                  <a:pt x="6553320" y="4350800"/>
                </a:cubicBezTo>
                <a:close/>
                <a:moveTo>
                  <a:pt x="11151209" y="4344699"/>
                </a:moveTo>
                <a:cubicBezTo>
                  <a:pt x="11095198" y="4347725"/>
                  <a:pt x="11101787" y="4417325"/>
                  <a:pt x="11154503" y="4417325"/>
                </a:cubicBezTo>
                <a:cubicBezTo>
                  <a:pt x="11223693" y="4402194"/>
                  <a:pt x="11200630" y="4350751"/>
                  <a:pt x="11151209" y="4344699"/>
                </a:cubicBezTo>
                <a:close/>
                <a:moveTo>
                  <a:pt x="11365866" y="4343621"/>
                </a:moveTo>
                <a:cubicBezTo>
                  <a:pt x="11328461" y="4343762"/>
                  <a:pt x="11289217" y="4383357"/>
                  <a:pt x="11330914" y="4412771"/>
                </a:cubicBezTo>
                <a:cubicBezTo>
                  <a:pt x="11360348" y="4415788"/>
                  <a:pt x="11412674" y="4400704"/>
                  <a:pt x="11399592" y="4358469"/>
                </a:cubicBezTo>
                <a:cubicBezTo>
                  <a:pt x="11390598" y="4347910"/>
                  <a:pt x="11378335" y="4343573"/>
                  <a:pt x="11365866" y="4343621"/>
                </a:cubicBezTo>
                <a:close/>
                <a:moveTo>
                  <a:pt x="7620828" y="4343430"/>
                </a:moveTo>
                <a:cubicBezTo>
                  <a:pt x="7606875" y="4342060"/>
                  <a:pt x="7591282" y="4345651"/>
                  <a:pt x="7577330" y="4356991"/>
                </a:cubicBezTo>
                <a:cubicBezTo>
                  <a:pt x="7570764" y="4378160"/>
                  <a:pt x="7587178" y="4414449"/>
                  <a:pt x="7613441" y="4414449"/>
                </a:cubicBezTo>
                <a:cubicBezTo>
                  <a:pt x="7689767" y="4396304"/>
                  <a:pt x="7662684" y="4347541"/>
                  <a:pt x="7620828" y="4343430"/>
                </a:cubicBezTo>
                <a:close/>
                <a:moveTo>
                  <a:pt x="5978936" y="4342251"/>
                </a:moveTo>
                <a:cubicBezTo>
                  <a:pt x="5936521" y="4351260"/>
                  <a:pt x="5916946" y="4411320"/>
                  <a:pt x="5969148" y="4417326"/>
                </a:cubicBezTo>
                <a:cubicBezTo>
                  <a:pt x="6031138" y="4402311"/>
                  <a:pt x="6060503" y="4342251"/>
                  <a:pt x="5978936" y="4342251"/>
                </a:cubicBezTo>
                <a:close/>
                <a:moveTo>
                  <a:pt x="5328580" y="4340716"/>
                </a:moveTo>
                <a:cubicBezTo>
                  <a:pt x="5285955" y="4349763"/>
                  <a:pt x="5279398" y="4410078"/>
                  <a:pt x="5331858" y="4410078"/>
                </a:cubicBezTo>
                <a:cubicBezTo>
                  <a:pt x="5390877" y="4401031"/>
                  <a:pt x="5410551" y="4343731"/>
                  <a:pt x="5328580" y="4340716"/>
                </a:cubicBezTo>
                <a:close/>
                <a:moveTo>
                  <a:pt x="6156176" y="4340411"/>
                </a:moveTo>
                <a:cubicBezTo>
                  <a:pt x="6142521" y="4338907"/>
                  <a:pt x="6126916" y="4342103"/>
                  <a:pt x="6112132" y="4352629"/>
                </a:cubicBezTo>
                <a:cubicBezTo>
                  <a:pt x="6108847" y="4376690"/>
                  <a:pt x="6121988" y="4415789"/>
                  <a:pt x="6151556" y="4409774"/>
                </a:cubicBezTo>
                <a:cubicBezTo>
                  <a:pt x="6220547" y="4391728"/>
                  <a:pt x="6197139" y="4344922"/>
                  <a:pt x="6156176" y="4340411"/>
                </a:cubicBezTo>
                <a:close/>
                <a:moveTo>
                  <a:pt x="6727825" y="4339022"/>
                </a:moveTo>
                <a:cubicBezTo>
                  <a:pt x="6719564" y="4340001"/>
                  <a:pt x="6710803" y="4342090"/>
                  <a:pt x="6701787" y="4345509"/>
                </a:cubicBezTo>
                <a:cubicBezTo>
                  <a:pt x="6698508" y="4375899"/>
                  <a:pt x="6718181" y="4406289"/>
                  <a:pt x="6744411" y="4406289"/>
                </a:cubicBezTo>
                <a:cubicBezTo>
                  <a:pt x="6819005" y="4379698"/>
                  <a:pt x="6785653" y="4332167"/>
                  <a:pt x="6727825" y="4339022"/>
                </a:cubicBezTo>
                <a:close/>
                <a:moveTo>
                  <a:pt x="5107731" y="4337851"/>
                </a:moveTo>
                <a:cubicBezTo>
                  <a:pt x="5093908" y="4336148"/>
                  <a:pt x="5077933" y="4337662"/>
                  <a:pt x="5062370" y="4343716"/>
                </a:cubicBezTo>
                <a:cubicBezTo>
                  <a:pt x="5052540" y="4361879"/>
                  <a:pt x="5078754" y="4413342"/>
                  <a:pt x="5104967" y="4404260"/>
                </a:cubicBezTo>
                <a:cubicBezTo>
                  <a:pt x="5171322" y="4377015"/>
                  <a:pt x="5149203" y="4342959"/>
                  <a:pt x="5107731" y="4337851"/>
                </a:cubicBezTo>
                <a:close/>
                <a:moveTo>
                  <a:pt x="6338461" y="4337452"/>
                </a:moveTo>
                <a:cubicBezTo>
                  <a:pt x="6292282" y="4349541"/>
                  <a:pt x="6302177" y="4409988"/>
                  <a:pt x="6341760" y="4419055"/>
                </a:cubicBezTo>
                <a:cubicBezTo>
                  <a:pt x="6411029" y="4416032"/>
                  <a:pt x="6401133" y="4343496"/>
                  <a:pt x="6338461" y="4337452"/>
                </a:cubicBezTo>
                <a:close/>
                <a:moveTo>
                  <a:pt x="2193029" y="4335925"/>
                </a:moveTo>
                <a:cubicBezTo>
                  <a:pt x="2179503" y="4334363"/>
                  <a:pt x="2163111" y="4336636"/>
                  <a:pt x="2145897" y="4344971"/>
                </a:cubicBezTo>
                <a:cubicBezTo>
                  <a:pt x="2139339" y="4366187"/>
                  <a:pt x="2155733" y="4396497"/>
                  <a:pt x="2181964" y="4393466"/>
                </a:cubicBezTo>
                <a:cubicBezTo>
                  <a:pt x="2248360" y="4379827"/>
                  <a:pt x="2233604" y="4340614"/>
                  <a:pt x="2193029" y="4335925"/>
                </a:cubicBezTo>
                <a:close/>
                <a:moveTo>
                  <a:pt x="1419152" y="4334669"/>
                </a:moveTo>
                <a:cubicBezTo>
                  <a:pt x="1384194" y="4340297"/>
                  <a:pt x="1364483" y="4372942"/>
                  <a:pt x="1411298" y="4402210"/>
                </a:cubicBezTo>
                <a:cubicBezTo>
                  <a:pt x="1457292" y="4402210"/>
                  <a:pt x="1483575" y="4378195"/>
                  <a:pt x="1457292" y="4339172"/>
                </a:cubicBezTo>
                <a:cubicBezTo>
                  <a:pt x="1444151" y="4333919"/>
                  <a:pt x="1430805" y="4332793"/>
                  <a:pt x="1419152" y="4334669"/>
                </a:cubicBezTo>
                <a:close/>
                <a:moveTo>
                  <a:pt x="5548044" y="4334188"/>
                </a:moveTo>
                <a:cubicBezTo>
                  <a:pt x="5495691" y="4334188"/>
                  <a:pt x="5485876" y="4404209"/>
                  <a:pt x="5534955" y="4413342"/>
                </a:cubicBezTo>
                <a:cubicBezTo>
                  <a:pt x="5603666" y="4404209"/>
                  <a:pt x="5613482" y="4358543"/>
                  <a:pt x="5548044" y="4334188"/>
                </a:cubicBezTo>
                <a:close/>
                <a:moveTo>
                  <a:pt x="9624091" y="4332846"/>
                </a:moveTo>
                <a:cubicBezTo>
                  <a:pt x="9568184" y="4344898"/>
                  <a:pt x="9610937" y="4405159"/>
                  <a:pt x="9643823" y="4411185"/>
                </a:cubicBezTo>
                <a:cubicBezTo>
                  <a:pt x="9716174" y="4384067"/>
                  <a:pt x="9683287" y="4338872"/>
                  <a:pt x="9624091" y="4332846"/>
                </a:cubicBezTo>
                <a:close/>
                <a:moveTo>
                  <a:pt x="2398272" y="4327136"/>
                </a:moveTo>
                <a:cubicBezTo>
                  <a:pt x="2342271" y="4339148"/>
                  <a:pt x="2388390" y="4399208"/>
                  <a:pt x="2418038" y="4402211"/>
                </a:cubicBezTo>
                <a:cubicBezTo>
                  <a:pt x="2493805" y="4375184"/>
                  <a:pt x="2460862" y="4333142"/>
                  <a:pt x="2398272" y="4327136"/>
                </a:cubicBezTo>
                <a:close/>
                <a:moveTo>
                  <a:pt x="6961081" y="4323961"/>
                </a:moveTo>
                <a:cubicBezTo>
                  <a:pt x="6918545" y="4345117"/>
                  <a:pt x="6928361" y="4396497"/>
                  <a:pt x="6977441" y="4390452"/>
                </a:cubicBezTo>
                <a:cubicBezTo>
                  <a:pt x="7046153" y="4369296"/>
                  <a:pt x="7019977" y="4314894"/>
                  <a:pt x="6961081" y="4323961"/>
                </a:cubicBezTo>
                <a:close/>
                <a:moveTo>
                  <a:pt x="1649023" y="4313518"/>
                </a:moveTo>
                <a:cubicBezTo>
                  <a:pt x="1635395" y="4311677"/>
                  <a:pt x="1619002" y="4312810"/>
                  <a:pt x="1601788" y="4318099"/>
                </a:cubicBezTo>
                <a:cubicBezTo>
                  <a:pt x="1595230" y="4345300"/>
                  <a:pt x="1614903" y="4378546"/>
                  <a:pt x="1644412" y="4378546"/>
                </a:cubicBezTo>
                <a:cubicBezTo>
                  <a:pt x="1705890" y="4351345"/>
                  <a:pt x="1689906" y="4319044"/>
                  <a:pt x="1649023" y="4313518"/>
                </a:cubicBezTo>
                <a:close/>
                <a:moveTo>
                  <a:pt x="4203020" y="4311529"/>
                </a:moveTo>
                <a:cubicBezTo>
                  <a:pt x="4165298" y="4319180"/>
                  <a:pt x="4154826" y="4354881"/>
                  <a:pt x="4209027" y="4375282"/>
                </a:cubicBezTo>
                <a:cubicBezTo>
                  <a:pt x="4248450" y="4372259"/>
                  <a:pt x="4271448" y="4351103"/>
                  <a:pt x="4248450" y="4314835"/>
                </a:cubicBezTo>
                <a:cubicBezTo>
                  <a:pt x="4231203" y="4309546"/>
                  <a:pt x="4215597" y="4308979"/>
                  <a:pt x="4203020" y="4311529"/>
                </a:cubicBezTo>
                <a:close/>
                <a:moveTo>
                  <a:pt x="720255" y="4309789"/>
                </a:moveTo>
                <a:cubicBezTo>
                  <a:pt x="688478" y="4303504"/>
                  <a:pt x="678065" y="4375940"/>
                  <a:pt x="715408" y="4381233"/>
                </a:cubicBezTo>
                <a:cubicBezTo>
                  <a:pt x="771216" y="4384257"/>
                  <a:pt x="817175" y="4299582"/>
                  <a:pt x="735104" y="4317727"/>
                </a:cubicBezTo>
                <a:cubicBezTo>
                  <a:pt x="729770" y="4313191"/>
                  <a:pt x="724794" y="4310686"/>
                  <a:pt x="720255" y="4309789"/>
                </a:cubicBezTo>
                <a:close/>
                <a:moveTo>
                  <a:pt x="3474610" y="4309667"/>
                </a:moveTo>
                <a:cubicBezTo>
                  <a:pt x="3460197" y="4307346"/>
                  <a:pt x="3443782" y="4309999"/>
                  <a:pt x="3428188" y="4320607"/>
                </a:cubicBezTo>
                <a:cubicBezTo>
                  <a:pt x="3421623" y="4347885"/>
                  <a:pt x="3447885" y="4381226"/>
                  <a:pt x="3474149" y="4384257"/>
                </a:cubicBezTo>
                <a:cubicBezTo>
                  <a:pt x="3543086" y="4368344"/>
                  <a:pt x="3517851" y="4316629"/>
                  <a:pt x="3474610" y="4309667"/>
                </a:cubicBezTo>
                <a:close/>
                <a:moveTo>
                  <a:pt x="1886780" y="4309183"/>
                </a:moveTo>
                <a:cubicBezTo>
                  <a:pt x="1847516" y="4315214"/>
                  <a:pt x="1844244" y="4375529"/>
                  <a:pt x="1886780" y="4378545"/>
                </a:cubicBezTo>
                <a:cubicBezTo>
                  <a:pt x="1955492" y="4372513"/>
                  <a:pt x="1971852" y="4309183"/>
                  <a:pt x="1886780" y="4309183"/>
                </a:cubicBezTo>
                <a:close/>
                <a:moveTo>
                  <a:pt x="3196126" y="4308982"/>
                </a:moveTo>
                <a:cubicBezTo>
                  <a:pt x="3158644" y="4315832"/>
                  <a:pt x="3148241" y="4350081"/>
                  <a:pt x="3202093" y="4370631"/>
                </a:cubicBezTo>
                <a:cubicBezTo>
                  <a:pt x="3241256" y="4367586"/>
                  <a:pt x="3264103" y="4346276"/>
                  <a:pt x="3241256" y="4312787"/>
                </a:cubicBezTo>
                <a:cubicBezTo>
                  <a:pt x="3224123" y="4307460"/>
                  <a:pt x="3208620" y="4306699"/>
                  <a:pt x="3196126" y="4308982"/>
                </a:cubicBezTo>
                <a:close/>
                <a:moveTo>
                  <a:pt x="3701156" y="4307948"/>
                </a:moveTo>
                <a:cubicBezTo>
                  <a:pt x="3684743" y="4306577"/>
                  <a:pt x="3669779" y="4316693"/>
                  <a:pt x="3671012" y="4345190"/>
                </a:cubicBezTo>
                <a:cubicBezTo>
                  <a:pt x="3674303" y="4390786"/>
                  <a:pt x="3664429" y="4378627"/>
                  <a:pt x="3726967" y="4378627"/>
                </a:cubicBezTo>
                <a:cubicBezTo>
                  <a:pt x="3759881" y="4344430"/>
                  <a:pt x="3728509" y="4310234"/>
                  <a:pt x="3701156" y="4307948"/>
                </a:cubicBezTo>
                <a:close/>
                <a:moveTo>
                  <a:pt x="1168700" y="4305084"/>
                </a:moveTo>
                <a:cubicBezTo>
                  <a:pt x="1154902" y="4304515"/>
                  <a:pt x="1140335" y="4308877"/>
                  <a:pt x="1128845" y="4321015"/>
                </a:cubicBezTo>
                <a:cubicBezTo>
                  <a:pt x="1125562" y="4345292"/>
                  <a:pt x="1138693" y="4369569"/>
                  <a:pt x="1168239" y="4366534"/>
                </a:cubicBezTo>
                <a:cubicBezTo>
                  <a:pt x="1244564" y="4352879"/>
                  <a:pt x="1210095" y="4306791"/>
                  <a:pt x="1168700" y="4305084"/>
                </a:cubicBezTo>
                <a:close/>
                <a:moveTo>
                  <a:pt x="4889040" y="4301546"/>
                </a:moveTo>
                <a:cubicBezTo>
                  <a:pt x="4846413" y="4310593"/>
                  <a:pt x="4839856" y="4370908"/>
                  <a:pt x="4892317" y="4370908"/>
                </a:cubicBezTo>
                <a:cubicBezTo>
                  <a:pt x="4951338" y="4358845"/>
                  <a:pt x="4971012" y="4304561"/>
                  <a:pt x="4889040" y="4301546"/>
                </a:cubicBezTo>
                <a:close/>
                <a:moveTo>
                  <a:pt x="2707891" y="4300020"/>
                </a:moveTo>
                <a:cubicBezTo>
                  <a:pt x="2694367" y="4298458"/>
                  <a:pt x="2677972" y="4300731"/>
                  <a:pt x="2660758" y="4309066"/>
                </a:cubicBezTo>
                <a:cubicBezTo>
                  <a:pt x="2654200" y="4330282"/>
                  <a:pt x="2670595" y="4360592"/>
                  <a:pt x="2696825" y="4357561"/>
                </a:cubicBezTo>
                <a:cubicBezTo>
                  <a:pt x="2763221" y="4343922"/>
                  <a:pt x="2748467" y="4304709"/>
                  <a:pt x="2707891" y="4300020"/>
                </a:cubicBezTo>
                <a:close/>
                <a:moveTo>
                  <a:pt x="3963282" y="4299392"/>
                </a:moveTo>
                <a:cubicBezTo>
                  <a:pt x="3910782" y="4308459"/>
                  <a:pt x="3930469" y="4374950"/>
                  <a:pt x="3969844" y="4377972"/>
                </a:cubicBezTo>
                <a:cubicBezTo>
                  <a:pt x="4032188" y="4380995"/>
                  <a:pt x="4028907" y="4299392"/>
                  <a:pt x="3963282" y="4299392"/>
                </a:cubicBezTo>
                <a:close/>
                <a:moveTo>
                  <a:pt x="512053" y="4293678"/>
                </a:moveTo>
                <a:cubicBezTo>
                  <a:pt x="466094" y="4305730"/>
                  <a:pt x="452962" y="4362978"/>
                  <a:pt x="502205" y="4372017"/>
                </a:cubicBezTo>
                <a:cubicBezTo>
                  <a:pt x="561296" y="4353939"/>
                  <a:pt x="597407" y="4296691"/>
                  <a:pt x="512053" y="4293678"/>
                </a:cubicBezTo>
                <a:close/>
                <a:moveTo>
                  <a:pt x="4463191" y="4284314"/>
                </a:moveTo>
                <a:cubicBezTo>
                  <a:pt x="4407180" y="4287340"/>
                  <a:pt x="4413769" y="4356940"/>
                  <a:pt x="4466486" y="4356940"/>
                </a:cubicBezTo>
                <a:cubicBezTo>
                  <a:pt x="4535676" y="4341809"/>
                  <a:pt x="4512613" y="4290366"/>
                  <a:pt x="4463191" y="4284314"/>
                </a:cubicBezTo>
                <a:close/>
                <a:moveTo>
                  <a:pt x="4677850" y="4283236"/>
                </a:moveTo>
                <a:cubicBezTo>
                  <a:pt x="4640445" y="4283377"/>
                  <a:pt x="4601199" y="4322972"/>
                  <a:pt x="4642898" y="4352386"/>
                </a:cubicBezTo>
                <a:cubicBezTo>
                  <a:pt x="4672331" y="4355403"/>
                  <a:pt x="4724657" y="4340319"/>
                  <a:pt x="4711575" y="4298084"/>
                </a:cubicBezTo>
                <a:cubicBezTo>
                  <a:pt x="4702583" y="4287525"/>
                  <a:pt x="4690318" y="4283188"/>
                  <a:pt x="4677850" y="4283236"/>
                </a:cubicBezTo>
                <a:close/>
                <a:moveTo>
                  <a:pt x="932815" y="4283045"/>
                </a:moveTo>
                <a:cubicBezTo>
                  <a:pt x="918863" y="4281675"/>
                  <a:pt x="903269" y="4285266"/>
                  <a:pt x="889317" y="4296606"/>
                </a:cubicBezTo>
                <a:cubicBezTo>
                  <a:pt x="882752" y="4317775"/>
                  <a:pt x="899166" y="4354064"/>
                  <a:pt x="925429" y="4354064"/>
                </a:cubicBezTo>
                <a:cubicBezTo>
                  <a:pt x="1001755" y="4335919"/>
                  <a:pt x="974671" y="4287156"/>
                  <a:pt x="932815" y="4283045"/>
                </a:cubicBezTo>
                <a:close/>
                <a:moveTo>
                  <a:pt x="63124" y="4276190"/>
                </a:moveTo>
                <a:cubicBezTo>
                  <a:pt x="54863" y="4277169"/>
                  <a:pt x="46103" y="4279258"/>
                  <a:pt x="37086" y="4282677"/>
                </a:cubicBezTo>
                <a:cubicBezTo>
                  <a:pt x="33807" y="4313067"/>
                  <a:pt x="53480" y="4343457"/>
                  <a:pt x="79710" y="4343457"/>
                </a:cubicBezTo>
                <a:cubicBezTo>
                  <a:pt x="154304" y="4316866"/>
                  <a:pt x="120952" y="4269335"/>
                  <a:pt x="63124" y="4276190"/>
                </a:cubicBezTo>
                <a:close/>
                <a:moveTo>
                  <a:pt x="2936080" y="4272461"/>
                </a:moveTo>
                <a:cubicBezTo>
                  <a:pt x="2880173" y="4284513"/>
                  <a:pt x="2922925" y="4344774"/>
                  <a:pt x="2955813" y="4350800"/>
                </a:cubicBezTo>
                <a:cubicBezTo>
                  <a:pt x="3028162" y="4323682"/>
                  <a:pt x="2995276" y="4278487"/>
                  <a:pt x="2936080" y="4272461"/>
                </a:cubicBezTo>
                <a:close/>
                <a:moveTo>
                  <a:pt x="273069" y="4263576"/>
                </a:moveTo>
                <a:cubicBezTo>
                  <a:pt x="230533" y="4284732"/>
                  <a:pt x="240349" y="4336112"/>
                  <a:pt x="289429" y="4330067"/>
                </a:cubicBezTo>
                <a:cubicBezTo>
                  <a:pt x="358141" y="4308911"/>
                  <a:pt x="331965" y="4254509"/>
                  <a:pt x="273069" y="4263576"/>
                </a:cubicBezTo>
                <a:close/>
                <a:moveTo>
                  <a:pt x="0" y="0"/>
                </a:moveTo>
                <a:lnTo>
                  <a:pt x="12196362" y="0"/>
                </a:lnTo>
                <a:lnTo>
                  <a:pt x="12196362" y="4491095"/>
                </a:lnTo>
                <a:lnTo>
                  <a:pt x="0" y="4491095"/>
                </a:lnTo>
                <a:close/>
              </a:path>
            </a:pathLst>
          </a:custGeom>
        </p:spPr>
        <p:txBody>
          <a:bodyPr wrap="square">
            <a:noAutofit/>
          </a:bodyPr>
          <a:lstStyle>
            <a:lvl1pPr marL="0" indent="0" algn="ctr">
              <a:buNone/>
              <a:defRPr/>
            </a:lvl1pPr>
          </a:lstStyle>
          <a:p>
            <a:r>
              <a:rPr lang="en-US"/>
              <a:t>Click icon to add picture</a:t>
            </a:r>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9" name="Freeform: Shape 108">
            <a:extLst>
              <a:ext uri="{FF2B5EF4-FFF2-40B4-BE49-F238E27FC236}">
                <a16:creationId xmlns:a16="http://schemas.microsoft.com/office/drawing/2014/main" id="{BCE078D2-EBDE-55F4-2F88-26C9B8FBAB1A}"/>
              </a:ext>
            </a:extLst>
          </p:cNvPr>
          <p:cNvSpPr>
            <a:spLocks/>
          </p:cNvSpPr>
          <p:nvPr userDrawn="1"/>
        </p:nvSpPr>
        <p:spPr bwMode="auto">
          <a:xfrm rot="10800000">
            <a:off x="32367" y="4263675"/>
            <a:ext cx="12133526" cy="480448"/>
          </a:xfrm>
          <a:custGeom>
            <a:avLst/>
            <a:gdLst>
              <a:gd name="connsiteX0" fmla="*/ 5701636 w 12133526"/>
              <a:gd name="connsiteY0" fmla="*/ 75891 h 480448"/>
              <a:gd name="connsiteX1" fmla="*/ 5652264 w 12133526"/>
              <a:gd name="connsiteY1" fmla="*/ 15630 h 480448"/>
              <a:gd name="connsiteX2" fmla="*/ 5701636 w 12133526"/>
              <a:gd name="connsiteY2" fmla="*/ 75891 h 480448"/>
              <a:gd name="connsiteX3" fmla="*/ 5426037 w 12133526"/>
              <a:gd name="connsiteY3" fmla="*/ 75974 h 480448"/>
              <a:gd name="connsiteX4" fmla="*/ 5452369 w 12133526"/>
              <a:gd name="connsiteY4" fmla="*/ 0 h 480448"/>
              <a:gd name="connsiteX5" fmla="*/ 5426037 w 12133526"/>
              <a:gd name="connsiteY5" fmla="*/ 75974 h 480448"/>
              <a:gd name="connsiteX6" fmla="*/ 1768640 w 12133526"/>
              <a:gd name="connsiteY6" fmla="*/ 82254 h 480448"/>
              <a:gd name="connsiteX7" fmla="*/ 1771928 w 12133526"/>
              <a:gd name="connsiteY7" fmla="*/ 12892 h 480448"/>
              <a:gd name="connsiteX8" fmla="*/ 1768640 w 12133526"/>
              <a:gd name="connsiteY8" fmla="*/ 82254 h 480448"/>
              <a:gd name="connsiteX9" fmla="*/ 3455386 w 12133526"/>
              <a:gd name="connsiteY9" fmla="*/ 84112 h 480448"/>
              <a:gd name="connsiteX10" fmla="*/ 3438799 w 12133526"/>
              <a:gd name="connsiteY10" fmla="*/ 16845 h 480448"/>
              <a:gd name="connsiteX11" fmla="*/ 3481424 w 12133526"/>
              <a:gd name="connsiteY11" fmla="*/ 77625 h 480448"/>
              <a:gd name="connsiteX12" fmla="*/ 3455386 w 12133526"/>
              <a:gd name="connsiteY12" fmla="*/ 84112 h 480448"/>
              <a:gd name="connsiteX13" fmla="*/ 5930913 w 12133526"/>
              <a:gd name="connsiteY13" fmla="*/ 84866 h 480448"/>
              <a:gd name="connsiteX14" fmla="*/ 5947319 w 12133526"/>
              <a:gd name="connsiteY14" fmla="*/ 12240 h 480448"/>
              <a:gd name="connsiteX15" fmla="*/ 5930913 w 12133526"/>
              <a:gd name="connsiteY15" fmla="*/ 84866 h 480448"/>
              <a:gd name="connsiteX16" fmla="*/ 477150 w 12133526"/>
              <a:gd name="connsiteY16" fmla="*/ 85882 h 480448"/>
              <a:gd name="connsiteX17" fmla="*/ 451425 w 12133526"/>
              <a:gd name="connsiteY17" fmla="*/ 83547 h 480448"/>
              <a:gd name="connsiteX18" fmla="*/ 471098 w 12133526"/>
              <a:gd name="connsiteY18" fmla="*/ 7867 h 480448"/>
              <a:gd name="connsiteX19" fmla="*/ 477150 w 12133526"/>
              <a:gd name="connsiteY19" fmla="*/ 85882 h 480448"/>
              <a:gd name="connsiteX20" fmla="*/ 952416 w 12133526"/>
              <a:gd name="connsiteY20" fmla="*/ 88128 h 480448"/>
              <a:gd name="connsiteX21" fmla="*/ 965595 w 12133526"/>
              <a:gd name="connsiteY21" fmla="*/ 9789 h 480448"/>
              <a:gd name="connsiteX22" fmla="*/ 952416 w 12133526"/>
              <a:gd name="connsiteY22" fmla="*/ 88128 h 480448"/>
              <a:gd name="connsiteX23" fmla="*/ 44128 w 12133526"/>
              <a:gd name="connsiteY23" fmla="*/ 89315 h 480448"/>
              <a:gd name="connsiteX24" fmla="*/ 57216 w 12133526"/>
              <a:gd name="connsiteY24" fmla="*/ 13989 h 480448"/>
              <a:gd name="connsiteX25" fmla="*/ 44128 w 12133526"/>
              <a:gd name="connsiteY25" fmla="*/ 89315 h 480448"/>
              <a:gd name="connsiteX26" fmla="*/ 665958 w 12133526"/>
              <a:gd name="connsiteY26" fmla="*/ 92327 h 480448"/>
              <a:gd name="connsiteX27" fmla="*/ 685687 w 12133526"/>
              <a:gd name="connsiteY27" fmla="*/ 22965 h 480448"/>
              <a:gd name="connsiteX28" fmla="*/ 665958 w 12133526"/>
              <a:gd name="connsiteY28" fmla="*/ 92327 h 480448"/>
              <a:gd name="connsiteX29" fmla="*/ 212501 w 12133526"/>
              <a:gd name="connsiteY29" fmla="*/ 92328 h 480448"/>
              <a:gd name="connsiteX30" fmla="*/ 228861 w 12133526"/>
              <a:gd name="connsiteY30" fmla="*/ 22966 h 480448"/>
              <a:gd name="connsiteX31" fmla="*/ 212501 w 12133526"/>
              <a:gd name="connsiteY31" fmla="*/ 92328 h 480448"/>
              <a:gd name="connsiteX32" fmla="*/ 1509764 w 12133526"/>
              <a:gd name="connsiteY32" fmla="*/ 97110 h 480448"/>
              <a:gd name="connsiteX33" fmla="*/ 1503202 w 12133526"/>
              <a:gd name="connsiteY33" fmla="*/ 18530 h 480448"/>
              <a:gd name="connsiteX34" fmla="*/ 1509764 w 12133526"/>
              <a:gd name="connsiteY34" fmla="*/ 97110 h 480448"/>
              <a:gd name="connsiteX35" fmla="*/ 3769734 w 12133526"/>
              <a:gd name="connsiteY35" fmla="*/ 98446 h 480448"/>
              <a:gd name="connsiteX36" fmla="*/ 3759940 w 12133526"/>
              <a:gd name="connsiteY36" fmla="*/ 20164 h 480448"/>
              <a:gd name="connsiteX37" fmla="*/ 3769734 w 12133526"/>
              <a:gd name="connsiteY37" fmla="*/ 98446 h 480448"/>
              <a:gd name="connsiteX38" fmla="*/ 4347466 w 12133526"/>
              <a:gd name="connsiteY38" fmla="*/ 99860 h 480448"/>
              <a:gd name="connsiteX39" fmla="*/ 4330333 w 12133526"/>
              <a:gd name="connsiteY39" fmla="*/ 92926 h 480448"/>
              <a:gd name="connsiteX40" fmla="*/ 4363101 w 12133526"/>
              <a:gd name="connsiteY40" fmla="*/ 23372 h 480448"/>
              <a:gd name="connsiteX41" fmla="*/ 4347466 w 12133526"/>
              <a:gd name="connsiteY41" fmla="*/ 99860 h 480448"/>
              <a:gd name="connsiteX42" fmla="*/ 3150138 w 12133526"/>
              <a:gd name="connsiteY42" fmla="*/ 101710 h 480448"/>
              <a:gd name="connsiteX43" fmla="*/ 3137013 w 12133526"/>
              <a:gd name="connsiteY43" fmla="*/ 25736 h 480448"/>
              <a:gd name="connsiteX44" fmla="*/ 3150138 w 12133526"/>
              <a:gd name="connsiteY44" fmla="*/ 101710 h 480448"/>
              <a:gd name="connsiteX45" fmla="*/ 4063897 w 12133526"/>
              <a:gd name="connsiteY45" fmla="*/ 102932 h 480448"/>
              <a:gd name="connsiteX46" fmla="*/ 4063897 w 12133526"/>
              <a:gd name="connsiteY46" fmla="*/ 33570 h 480448"/>
              <a:gd name="connsiteX47" fmla="*/ 4063897 w 12133526"/>
              <a:gd name="connsiteY47" fmla="*/ 102932 h 480448"/>
              <a:gd name="connsiteX48" fmla="*/ 2368751 w 12133526"/>
              <a:gd name="connsiteY48" fmla="*/ 103089 h 480448"/>
              <a:gd name="connsiteX49" fmla="*/ 2330611 w 12133526"/>
              <a:gd name="connsiteY49" fmla="*/ 98508 h 480448"/>
              <a:gd name="connsiteX50" fmla="*/ 2376605 w 12133526"/>
              <a:gd name="connsiteY50" fmla="*/ 38061 h 480448"/>
              <a:gd name="connsiteX51" fmla="*/ 2368751 w 12133526"/>
              <a:gd name="connsiteY51" fmla="*/ 103089 h 480448"/>
              <a:gd name="connsiteX52" fmla="*/ 6207442 w 12133526"/>
              <a:gd name="connsiteY52" fmla="*/ 104163 h 480448"/>
              <a:gd name="connsiteX53" fmla="*/ 6163912 w 12133526"/>
              <a:gd name="connsiteY53" fmla="*/ 100432 h 480448"/>
              <a:gd name="connsiteX54" fmla="*/ 6200050 w 12133526"/>
              <a:gd name="connsiteY54" fmla="*/ 39985 h 480448"/>
              <a:gd name="connsiteX55" fmla="*/ 6207442 w 12133526"/>
              <a:gd name="connsiteY55" fmla="*/ 104163 h 480448"/>
              <a:gd name="connsiteX56" fmla="*/ 4619077 w 12133526"/>
              <a:gd name="connsiteY56" fmla="*/ 105863 h 480448"/>
              <a:gd name="connsiteX57" fmla="*/ 4592405 w 12133526"/>
              <a:gd name="connsiteY57" fmla="*/ 35659 h 480448"/>
              <a:gd name="connsiteX58" fmla="*/ 4651779 w 12133526"/>
              <a:gd name="connsiteY58" fmla="*/ 68871 h 480448"/>
              <a:gd name="connsiteX59" fmla="*/ 4619077 w 12133526"/>
              <a:gd name="connsiteY59" fmla="*/ 105863 h 480448"/>
              <a:gd name="connsiteX60" fmla="*/ 2906790 w 12133526"/>
              <a:gd name="connsiteY60" fmla="*/ 105864 h 480448"/>
              <a:gd name="connsiteX61" fmla="*/ 2914131 w 12133526"/>
              <a:gd name="connsiteY61" fmla="*/ 37822 h 480448"/>
              <a:gd name="connsiteX62" fmla="*/ 2950021 w 12133526"/>
              <a:gd name="connsiteY62" fmla="*/ 92256 h 480448"/>
              <a:gd name="connsiteX63" fmla="*/ 2906790 w 12133526"/>
              <a:gd name="connsiteY63" fmla="*/ 105864 h 480448"/>
              <a:gd name="connsiteX64" fmla="*/ 4898717 w 12133526"/>
              <a:gd name="connsiteY64" fmla="*/ 107298 h 480448"/>
              <a:gd name="connsiteX65" fmla="*/ 4895439 w 12133526"/>
              <a:gd name="connsiteY65" fmla="*/ 34672 h 480448"/>
              <a:gd name="connsiteX66" fmla="*/ 4898717 w 12133526"/>
              <a:gd name="connsiteY66" fmla="*/ 107298 h 480448"/>
              <a:gd name="connsiteX67" fmla="*/ 2028810 w 12133526"/>
              <a:gd name="connsiteY67" fmla="*/ 107864 h 480448"/>
              <a:gd name="connsiteX68" fmla="*/ 2035279 w 12133526"/>
              <a:gd name="connsiteY68" fmla="*/ 44356 h 480448"/>
              <a:gd name="connsiteX69" fmla="*/ 2077987 w 12133526"/>
              <a:gd name="connsiteY69" fmla="*/ 101944 h 480448"/>
              <a:gd name="connsiteX70" fmla="*/ 2028810 w 12133526"/>
              <a:gd name="connsiteY70" fmla="*/ 107864 h 480448"/>
              <a:gd name="connsiteX71" fmla="*/ 2651367 w 12133526"/>
              <a:gd name="connsiteY71" fmla="*/ 109816 h 480448"/>
              <a:gd name="connsiteX72" fmla="*/ 2651826 w 12133526"/>
              <a:gd name="connsiteY72" fmla="*/ 50073 h 480448"/>
              <a:gd name="connsiteX73" fmla="*/ 2690978 w 12133526"/>
              <a:gd name="connsiteY73" fmla="*/ 92557 h 480448"/>
              <a:gd name="connsiteX74" fmla="*/ 2651367 w 12133526"/>
              <a:gd name="connsiteY74" fmla="*/ 109816 h 480448"/>
              <a:gd name="connsiteX75" fmla="*/ 1198481 w 12133526"/>
              <a:gd name="connsiteY75" fmla="*/ 110162 h 480448"/>
              <a:gd name="connsiteX76" fmla="*/ 1164538 w 12133526"/>
              <a:gd name="connsiteY76" fmla="*/ 95192 h 480448"/>
              <a:gd name="connsiteX77" fmla="*/ 1233659 w 12133526"/>
              <a:gd name="connsiteY77" fmla="*/ 40444 h 480448"/>
              <a:gd name="connsiteX78" fmla="*/ 1198481 w 12133526"/>
              <a:gd name="connsiteY78" fmla="*/ 110162 h 480448"/>
              <a:gd name="connsiteX79" fmla="*/ 6449776 w 12133526"/>
              <a:gd name="connsiteY79" fmla="*/ 110385 h 480448"/>
              <a:gd name="connsiteX80" fmla="*/ 6436343 w 12133526"/>
              <a:gd name="connsiteY80" fmla="*/ 36721 h 480448"/>
              <a:gd name="connsiteX81" fmla="*/ 6475642 w 12133526"/>
              <a:gd name="connsiteY81" fmla="*/ 103091 h 480448"/>
              <a:gd name="connsiteX82" fmla="*/ 6449776 w 12133526"/>
              <a:gd name="connsiteY82" fmla="*/ 110385 h 480448"/>
              <a:gd name="connsiteX83" fmla="*/ 5171754 w 12133526"/>
              <a:gd name="connsiteY83" fmla="*/ 119091 h 480448"/>
              <a:gd name="connsiteX84" fmla="*/ 5145979 w 12133526"/>
              <a:gd name="connsiteY84" fmla="*/ 117004 h 480448"/>
              <a:gd name="connsiteX85" fmla="*/ 5165690 w 12133526"/>
              <a:gd name="connsiteY85" fmla="*/ 41324 h 480448"/>
              <a:gd name="connsiteX86" fmla="*/ 5171754 w 12133526"/>
              <a:gd name="connsiteY86" fmla="*/ 119091 h 480448"/>
              <a:gd name="connsiteX87" fmla="*/ 6688686 w 12133526"/>
              <a:gd name="connsiteY87" fmla="*/ 133264 h 480448"/>
              <a:gd name="connsiteX88" fmla="*/ 6701775 w 12133526"/>
              <a:gd name="connsiteY88" fmla="*/ 57938 h 480448"/>
              <a:gd name="connsiteX89" fmla="*/ 6688686 w 12133526"/>
              <a:gd name="connsiteY89" fmla="*/ 133264 h 480448"/>
              <a:gd name="connsiteX90" fmla="*/ 8456653 w 12133526"/>
              <a:gd name="connsiteY90" fmla="*/ 142639 h 480448"/>
              <a:gd name="connsiteX91" fmla="*/ 8459942 w 12133526"/>
              <a:gd name="connsiteY91" fmla="*/ 73277 h 480448"/>
              <a:gd name="connsiteX92" fmla="*/ 8456653 w 12133526"/>
              <a:gd name="connsiteY92" fmla="*/ 142639 h 480448"/>
              <a:gd name="connsiteX93" fmla="*/ 7165164 w 12133526"/>
              <a:gd name="connsiteY93" fmla="*/ 146268 h 480448"/>
              <a:gd name="connsiteX94" fmla="*/ 7139439 w 12133526"/>
              <a:gd name="connsiteY94" fmla="*/ 143932 h 480448"/>
              <a:gd name="connsiteX95" fmla="*/ 7159112 w 12133526"/>
              <a:gd name="connsiteY95" fmla="*/ 68252 h 480448"/>
              <a:gd name="connsiteX96" fmla="*/ 7165164 w 12133526"/>
              <a:gd name="connsiteY96" fmla="*/ 146268 h 480448"/>
              <a:gd name="connsiteX97" fmla="*/ 7640433 w 12133526"/>
              <a:gd name="connsiteY97" fmla="*/ 148513 h 480448"/>
              <a:gd name="connsiteX98" fmla="*/ 7653612 w 12133526"/>
              <a:gd name="connsiteY98" fmla="*/ 70174 h 480448"/>
              <a:gd name="connsiteX99" fmla="*/ 7640433 w 12133526"/>
              <a:gd name="connsiteY99" fmla="*/ 148513 h 480448"/>
              <a:gd name="connsiteX100" fmla="*/ 7353976 w 12133526"/>
              <a:gd name="connsiteY100" fmla="*/ 152712 h 480448"/>
              <a:gd name="connsiteX101" fmla="*/ 7373704 w 12133526"/>
              <a:gd name="connsiteY101" fmla="*/ 83350 h 480448"/>
              <a:gd name="connsiteX102" fmla="*/ 7353976 w 12133526"/>
              <a:gd name="connsiteY102" fmla="*/ 152712 h 480448"/>
              <a:gd name="connsiteX103" fmla="*/ 6869260 w 12133526"/>
              <a:gd name="connsiteY103" fmla="*/ 154228 h 480448"/>
              <a:gd name="connsiteX104" fmla="*/ 6885619 w 12133526"/>
              <a:gd name="connsiteY104" fmla="*/ 84866 h 480448"/>
              <a:gd name="connsiteX105" fmla="*/ 6869260 w 12133526"/>
              <a:gd name="connsiteY105" fmla="*/ 154228 h 480448"/>
              <a:gd name="connsiteX106" fmla="*/ 8197777 w 12133526"/>
              <a:gd name="connsiteY106" fmla="*/ 157495 h 480448"/>
              <a:gd name="connsiteX107" fmla="*/ 8191215 w 12133526"/>
              <a:gd name="connsiteY107" fmla="*/ 78915 h 480448"/>
              <a:gd name="connsiteX108" fmla="*/ 8197777 w 12133526"/>
              <a:gd name="connsiteY108" fmla="*/ 157495 h 480448"/>
              <a:gd name="connsiteX109" fmla="*/ 8766382 w 12133526"/>
              <a:gd name="connsiteY109" fmla="*/ 158859 h 480448"/>
              <a:gd name="connsiteX110" fmla="*/ 8772849 w 12133526"/>
              <a:gd name="connsiteY110" fmla="*/ 95351 h 480448"/>
              <a:gd name="connsiteX111" fmla="*/ 8815554 w 12133526"/>
              <a:gd name="connsiteY111" fmla="*/ 152939 h 480448"/>
              <a:gd name="connsiteX112" fmla="*/ 8766382 w 12133526"/>
              <a:gd name="connsiteY112" fmla="*/ 158859 h 480448"/>
              <a:gd name="connsiteX113" fmla="*/ 9838147 w 12133526"/>
              <a:gd name="connsiteY113" fmla="*/ 162095 h 480448"/>
              <a:gd name="connsiteX114" fmla="*/ 9825023 w 12133526"/>
              <a:gd name="connsiteY114" fmla="*/ 86121 h 480448"/>
              <a:gd name="connsiteX115" fmla="*/ 9838147 w 12133526"/>
              <a:gd name="connsiteY115" fmla="*/ 162095 h 480448"/>
              <a:gd name="connsiteX116" fmla="*/ 9056760 w 12133526"/>
              <a:gd name="connsiteY116" fmla="*/ 163474 h 480448"/>
              <a:gd name="connsiteX117" fmla="*/ 9018620 w 12133526"/>
              <a:gd name="connsiteY117" fmla="*/ 158893 h 480448"/>
              <a:gd name="connsiteX118" fmla="*/ 9064614 w 12133526"/>
              <a:gd name="connsiteY118" fmla="*/ 98446 h 480448"/>
              <a:gd name="connsiteX119" fmla="*/ 9056760 w 12133526"/>
              <a:gd name="connsiteY119" fmla="*/ 163474 h 480448"/>
              <a:gd name="connsiteX120" fmla="*/ 9594800 w 12133526"/>
              <a:gd name="connsiteY120" fmla="*/ 166249 h 480448"/>
              <a:gd name="connsiteX121" fmla="*/ 9602140 w 12133526"/>
              <a:gd name="connsiteY121" fmla="*/ 98207 h 480448"/>
              <a:gd name="connsiteX122" fmla="*/ 9638030 w 12133526"/>
              <a:gd name="connsiteY122" fmla="*/ 152641 h 480448"/>
              <a:gd name="connsiteX123" fmla="*/ 9594800 w 12133526"/>
              <a:gd name="connsiteY123" fmla="*/ 166249 h 480448"/>
              <a:gd name="connsiteX124" fmla="*/ 9339377 w 12133526"/>
              <a:gd name="connsiteY124" fmla="*/ 170201 h 480448"/>
              <a:gd name="connsiteX125" fmla="*/ 9339834 w 12133526"/>
              <a:gd name="connsiteY125" fmla="*/ 110458 h 480448"/>
              <a:gd name="connsiteX126" fmla="*/ 9378987 w 12133526"/>
              <a:gd name="connsiteY126" fmla="*/ 152942 h 480448"/>
              <a:gd name="connsiteX127" fmla="*/ 9339377 w 12133526"/>
              <a:gd name="connsiteY127" fmla="*/ 170201 h 480448"/>
              <a:gd name="connsiteX128" fmla="*/ 7886500 w 12133526"/>
              <a:gd name="connsiteY128" fmla="*/ 170547 h 480448"/>
              <a:gd name="connsiteX129" fmla="*/ 7852556 w 12133526"/>
              <a:gd name="connsiteY129" fmla="*/ 155577 h 480448"/>
              <a:gd name="connsiteX130" fmla="*/ 7921678 w 12133526"/>
              <a:gd name="connsiteY130" fmla="*/ 100829 h 480448"/>
              <a:gd name="connsiteX131" fmla="*/ 7886500 w 12133526"/>
              <a:gd name="connsiteY131" fmla="*/ 170547 h 480448"/>
              <a:gd name="connsiteX132" fmla="*/ 10445963 w 12133526"/>
              <a:gd name="connsiteY132" fmla="*/ 178146 h 480448"/>
              <a:gd name="connsiteX133" fmla="*/ 10436168 w 12133526"/>
              <a:gd name="connsiteY133" fmla="*/ 99864 h 480448"/>
              <a:gd name="connsiteX134" fmla="*/ 10445963 w 12133526"/>
              <a:gd name="connsiteY134" fmla="*/ 178146 h 480448"/>
              <a:gd name="connsiteX135" fmla="*/ 10704384 w 12133526"/>
              <a:gd name="connsiteY135" fmla="*/ 180048 h 480448"/>
              <a:gd name="connsiteX136" fmla="*/ 10704384 w 12133526"/>
              <a:gd name="connsiteY136" fmla="*/ 110686 h 480448"/>
              <a:gd name="connsiteX137" fmla="*/ 10704384 w 12133526"/>
              <a:gd name="connsiteY137" fmla="*/ 180048 h 480448"/>
              <a:gd name="connsiteX138" fmla="*/ 10143845 w 12133526"/>
              <a:gd name="connsiteY138" fmla="*/ 180475 h 480448"/>
              <a:gd name="connsiteX139" fmla="*/ 10127259 w 12133526"/>
              <a:gd name="connsiteY139" fmla="*/ 113208 h 480448"/>
              <a:gd name="connsiteX140" fmla="*/ 10169883 w 12133526"/>
              <a:gd name="connsiteY140" fmla="*/ 173988 h 480448"/>
              <a:gd name="connsiteX141" fmla="*/ 10143845 w 12133526"/>
              <a:gd name="connsiteY141" fmla="*/ 180475 h 480448"/>
              <a:gd name="connsiteX142" fmla="*/ 11029727 w 12133526"/>
              <a:gd name="connsiteY142" fmla="*/ 199414 h 480448"/>
              <a:gd name="connsiteX143" fmla="*/ 11012595 w 12133526"/>
              <a:gd name="connsiteY143" fmla="*/ 192480 h 480448"/>
              <a:gd name="connsiteX144" fmla="*/ 11045363 w 12133526"/>
              <a:gd name="connsiteY144" fmla="*/ 122926 h 480448"/>
              <a:gd name="connsiteX145" fmla="*/ 11029727 w 12133526"/>
              <a:gd name="connsiteY145" fmla="*/ 199414 h 480448"/>
              <a:gd name="connsiteX146" fmla="*/ 11563025 w 12133526"/>
              <a:gd name="connsiteY146" fmla="*/ 202944 h 480448"/>
              <a:gd name="connsiteX147" fmla="*/ 11559746 w 12133526"/>
              <a:gd name="connsiteY147" fmla="*/ 130318 h 480448"/>
              <a:gd name="connsiteX148" fmla="*/ 11563025 w 12133526"/>
              <a:gd name="connsiteY148" fmla="*/ 202944 h 480448"/>
              <a:gd name="connsiteX149" fmla="*/ 12047820 w 12133526"/>
              <a:gd name="connsiteY149" fmla="*/ 212198 h 480448"/>
              <a:gd name="connsiteX150" fmla="*/ 12014403 w 12133526"/>
              <a:gd name="connsiteY150" fmla="*/ 197262 h 480448"/>
              <a:gd name="connsiteX151" fmla="*/ 12083394 w 12133526"/>
              <a:gd name="connsiteY151" fmla="*/ 142639 h 480448"/>
              <a:gd name="connsiteX152" fmla="*/ 12047820 w 12133526"/>
              <a:gd name="connsiteY152" fmla="*/ 212198 h 480448"/>
              <a:gd name="connsiteX153" fmla="*/ 11304928 w 12133526"/>
              <a:gd name="connsiteY153" fmla="*/ 226425 h 480448"/>
              <a:gd name="connsiteX154" fmla="*/ 11278257 w 12133526"/>
              <a:gd name="connsiteY154" fmla="*/ 156221 h 480448"/>
              <a:gd name="connsiteX155" fmla="*/ 11337630 w 12133526"/>
              <a:gd name="connsiteY155" fmla="*/ 189433 h 480448"/>
              <a:gd name="connsiteX156" fmla="*/ 11304928 w 12133526"/>
              <a:gd name="connsiteY156" fmla="*/ 226425 h 480448"/>
              <a:gd name="connsiteX157" fmla="*/ 11812221 w 12133526"/>
              <a:gd name="connsiteY157" fmla="*/ 227622 h 480448"/>
              <a:gd name="connsiteX158" fmla="*/ 11786445 w 12133526"/>
              <a:gd name="connsiteY158" fmla="*/ 225535 h 480448"/>
              <a:gd name="connsiteX159" fmla="*/ 11806157 w 12133526"/>
              <a:gd name="connsiteY159" fmla="*/ 149855 h 480448"/>
              <a:gd name="connsiteX160" fmla="*/ 11812221 w 12133526"/>
              <a:gd name="connsiteY160" fmla="*/ 227622 h 480448"/>
              <a:gd name="connsiteX161" fmla="*/ 3295042 w 12133526"/>
              <a:gd name="connsiteY161" fmla="*/ 343194 h 480448"/>
              <a:gd name="connsiteX162" fmla="*/ 3306108 w 12133526"/>
              <a:gd name="connsiteY162" fmla="*/ 285653 h 480448"/>
              <a:gd name="connsiteX163" fmla="*/ 3342175 w 12133526"/>
              <a:gd name="connsiteY163" fmla="*/ 334148 h 480448"/>
              <a:gd name="connsiteX164" fmla="*/ 3295042 w 12133526"/>
              <a:gd name="connsiteY164" fmla="*/ 343194 h 480448"/>
              <a:gd name="connsiteX165" fmla="*/ 374507 w 12133526"/>
              <a:gd name="connsiteY165" fmla="*/ 344778 h 480448"/>
              <a:gd name="connsiteX166" fmla="*/ 377272 w 12133526"/>
              <a:gd name="connsiteY166" fmla="*/ 278369 h 480448"/>
              <a:gd name="connsiteX167" fmla="*/ 419870 w 12133526"/>
              <a:gd name="connsiteY167" fmla="*/ 338913 h 480448"/>
              <a:gd name="connsiteX168" fmla="*/ 374507 w 12133526"/>
              <a:gd name="connsiteY168" fmla="*/ 344778 h 480448"/>
              <a:gd name="connsiteX169" fmla="*/ 4063091 w 12133526"/>
              <a:gd name="connsiteY169" fmla="*/ 347961 h 480448"/>
              <a:gd name="connsiteX170" fmla="*/ 4024951 w 12133526"/>
              <a:gd name="connsiteY170" fmla="*/ 343458 h 480448"/>
              <a:gd name="connsiteX171" fmla="*/ 4070945 w 12133526"/>
              <a:gd name="connsiteY171" fmla="*/ 280420 h 480448"/>
              <a:gd name="connsiteX172" fmla="*/ 4063091 w 12133526"/>
              <a:gd name="connsiteY172" fmla="*/ 347961 h 480448"/>
              <a:gd name="connsiteX173" fmla="*/ 3083972 w 12133526"/>
              <a:gd name="connsiteY173" fmla="*/ 355494 h 480448"/>
              <a:gd name="connsiteX174" fmla="*/ 3064207 w 12133526"/>
              <a:gd name="connsiteY174" fmla="*/ 280419 h 480448"/>
              <a:gd name="connsiteX175" fmla="*/ 3083972 w 12133526"/>
              <a:gd name="connsiteY175" fmla="*/ 355494 h 480448"/>
              <a:gd name="connsiteX176" fmla="*/ 118047 w 12133526"/>
              <a:gd name="connsiteY176" fmla="*/ 360370 h 480448"/>
              <a:gd name="connsiteX177" fmla="*/ 114768 w 12133526"/>
              <a:gd name="connsiteY177" fmla="*/ 291008 h 480448"/>
              <a:gd name="connsiteX178" fmla="*/ 118047 w 12133526"/>
              <a:gd name="connsiteY178" fmla="*/ 360370 h 480448"/>
              <a:gd name="connsiteX179" fmla="*/ 3833220 w 12133526"/>
              <a:gd name="connsiteY179" fmla="*/ 369112 h 480448"/>
              <a:gd name="connsiteX180" fmla="*/ 3837830 w 12133526"/>
              <a:gd name="connsiteY180" fmla="*/ 304084 h 480448"/>
              <a:gd name="connsiteX181" fmla="*/ 3880455 w 12133526"/>
              <a:gd name="connsiteY181" fmla="*/ 364531 h 480448"/>
              <a:gd name="connsiteX182" fmla="*/ 3833220 w 12133526"/>
              <a:gd name="connsiteY182" fmla="*/ 369112 h 480448"/>
              <a:gd name="connsiteX183" fmla="*/ 1279215 w 12133526"/>
              <a:gd name="connsiteY183" fmla="*/ 371101 h 480448"/>
              <a:gd name="connsiteX184" fmla="*/ 1233786 w 12133526"/>
              <a:gd name="connsiteY184" fmla="*/ 367795 h 480448"/>
              <a:gd name="connsiteX185" fmla="*/ 1273210 w 12133526"/>
              <a:gd name="connsiteY185" fmla="*/ 307348 h 480448"/>
              <a:gd name="connsiteX186" fmla="*/ 1279215 w 12133526"/>
              <a:gd name="connsiteY186" fmla="*/ 371101 h 480448"/>
              <a:gd name="connsiteX187" fmla="*/ 4761989 w 12133526"/>
              <a:gd name="connsiteY187" fmla="*/ 372841 h 480448"/>
              <a:gd name="connsiteX188" fmla="*/ 4747139 w 12133526"/>
              <a:gd name="connsiteY188" fmla="*/ 364903 h 480448"/>
              <a:gd name="connsiteX189" fmla="*/ 4766836 w 12133526"/>
              <a:gd name="connsiteY189" fmla="*/ 301397 h 480448"/>
              <a:gd name="connsiteX190" fmla="*/ 4761989 w 12133526"/>
              <a:gd name="connsiteY190" fmla="*/ 372841 h 480448"/>
              <a:gd name="connsiteX191" fmla="*/ 2007635 w 12133526"/>
              <a:gd name="connsiteY191" fmla="*/ 372963 h 480448"/>
              <a:gd name="connsiteX192" fmla="*/ 2008097 w 12133526"/>
              <a:gd name="connsiteY192" fmla="*/ 298373 h 480448"/>
              <a:gd name="connsiteX193" fmla="*/ 2054056 w 12133526"/>
              <a:gd name="connsiteY193" fmla="*/ 362023 h 480448"/>
              <a:gd name="connsiteX194" fmla="*/ 2007635 w 12133526"/>
              <a:gd name="connsiteY194" fmla="*/ 372963 h 480448"/>
              <a:gd name="connsiteX195" fmla="*/ 3595463 w 12133526"/>
              <a:gd name="connsiteY195" fmla="*/ 373447 h 480448"/>
              <a:gd name="connsiteX196" fmla="*/ 3595463 w 12133526"/>
              <a:gd name="connsiteY196" fmla="*/ 304085 h 480448"/>
              <a:gd name="connsiteX197" fmla="*/ 3595463 w 12133526"/>
              <a:gd name="connsiteY197" fmla="*/ 373447 h 480448"/>
              <a:gd name="connsiteX198" fmla="*/ 1781086 w 12133526"/>
              <a:gd name="connsiteY198" fmla="*/ 374682 h 480448"/>
              <a:gd name="connsiteX199" fmla="*/ 1755275 w 12133526"/>
              <a:gd name="connsiteY199" fmla="*/ 304003 h 480448"/>
              <a:gd name="connsiteX200" fmla="*/ 1811230 w 12133526"/>
              <a:gd name="connsiteY200" fmla="*/ 337440 h 480448"/>
              <a:gd name="connsiteX201" fmla="*/ 1781086 w 12133526"/>
              <a:gd name="connsiteY201" fmla="*/ 374682 h 480448"/>
              <a:gd name="connsiteX202" fmla="*/ 2285007 w 12133526"/>
              <a:gd name="connsiteY202" fmla="*/ 374710 h 480448"/>
              <a:gd name="connsiteX203" fmla="*/ 2239876 w 12133526"/>
              <a:gd name="connsiteY203" fmla="*/ 370905 h 480448"/>
              <a:gd name="connsiteX204" fmla="*/ 2279040 w 12133526"/>
              <a:gd name="connsiteY204" fmla="*/ 313061 h 480448"/>
              <a:gd name="connsiteX205" fmla="*/ 2285007 w 12133526"/>
              <a:gd name="connsiteY205" fmla="*/ 374710 h 480448"/>
              <a:gd name="connsiteX206" fmla="*/ 4313542 w 12133526"/>
              <a:gd name="connsiteY206" fmla="*/ 377546 h 480448"/>
              <a:gd name="connsiteX207" fmla="*/ 4314004 w 12133526"/>
              <a:gd name="connsiteY207" fmla="*/ 316096 h 480448"/>
              <a:gd name="connsiteX208" fmla="*/ 4353398 w 12133526"/>
              <a:gd name="connsiteY208" fmla="*/ 361615 h 480448"/>
              <a:gd name="connsiteX209" fmla="*/ 4313542 w 12133526"/>
              <a:gd name="connsiteY209" fmla="*/ 377546 h 480448"/>
              <a:gd name="connsiteX210" fmla="*/ 593198 w 12133526"/>
              <a:gd name="connsiteY210" fmla="*/ 381084 h 480448"/>
              <a:gd name="connsiteX211" fmla="*/ 589919 w 12133526"/>
              <a:gd name="connsiteY211" fmla="*/ 311722 h 480448"/>
              <a:gd name="connsiteX212" fmla="*/ 593198 w 12133526"/>
              <a:gd name="connsiteY212" fmla="*/ 381084 h 480448"/>
              <a:gd name="connsiteX213" fmla="*/ 2774352 w 12133526"/>
              <a:gd name="connsiteY213" fmla="*/ 382610 h 480448"/>
              <a:gd name="connsiteX214" fmla="*/ 2785418 w 12133526"/>
              <a:gd name="connsiteY214" fmla="*/ 325069 h 480448"/>
              <a:gd name="connsiteX215" fmla="*/ 2821485 w 12133526"/>
              <a:gd name="connsiteY215" fmla="*/ 373564 h 480448"/>
              <a:gd name="connsiteX216" fmla="*/ 2774352 w 12133526"/>
              <a:gd name="connsiteY216" fmla="*/ 382610 h 480448"/>
              <a:gd name="connsiteX217" fmla="*/ 1518960 w 12133526"/>
              <a:gd name="connsiteY217" fmla="*/ 383238 h 480448"/>
              <a:gd name="connsiteX218" fmla="*/ 1512398 w 12133526"/>
              <a:gd name="connsiteY218" fmla="*/ 304658 h 480448"/>
              <a:gd name="connsiteX219" fmla="*/ 1518960 w 12133526"/>
              <a:gd name="connsiteY219" fmla="*/ 383238 h 480448"/>
              <a:gd name="connsiteX220" fmla="*/ 6391779 w 12133526"/>
              <a:gd name="connsiteY220" fmla="*/ 383307 h 480448"/>
              <a:gd name="connsiteX221" fmla="*/ 6392454 w 12133526"/>
              <a:gd name="connsiteY221" fmla="*/ 318250 h 480448"/>
              <a:gd name="connsiteX222" fmla="*/ 6438535 w 12133526"/>
              <a:gd name="connsiteY222" fmla="*/ 363540 h 480448"/>
              <a:gd name="connsiteX223" fmla="*/ 6412203 w 12133526"/>
              <a:gd name="connsiteY223" fmla="*/ 375617 h 480448"/>
              <a:gd name="connsiteX224" fmla="*/ 6391779 w 12133526"/>
              <a:gd name="connsiteY224" fmla="*/ 383307 h 480448"/>
              <a:gd name="connsiteX225" fmla="*/ 4970190 w 12133526"/>
              <a:gd name="connsiteY225" fmla="*/ 388952 h 480448"/>
              <a:gd name="connsiteX226" fmla="*/ 4980038 w 12133526"/>
              <a:gd name="connsiteY226" fmla="*/ 310613 h 480448"/>
              <a:gd name="connsiteX227" fmla="*/ 4970190 w 12133526"/>
              <a:gd name="connsiteY227" fmla="*/ 388952 h 480448"/>
              <a:gd name="connsiteX228" fmla="*/ 5616935 w 12133526"/>
              <a:gd name="connsiteY228" fmla="*/ 392215 h 480448"/>
              <a:gd name="connsiteX229" fmla="*/ 5629994 w 12133526"/>
              <a:gd name="connsiteY229" fmla="*/ 313876 h 480448"/>
              <a:gd name="connsiteX230" fmla="*/ 5616935 w 12133526"/>
              <a:gd name="connsiteY230" fmla="*/ 392215 h 480448"/>
              <a:gd name="connsiteX231" fmla="*/ 1019046 w 12133526"/>
              <a:gd name="connsiteY231" fmla="*/ 398316 h 480448"/>
              <a:gd name="connsiteX232" fmla="*/ 1015752 w 12133526"/>
              <a:gd name="connsiteY232" fmla="*/ 325690 h 480448"/>
              <a:gd name="connsiteX233" fmla="*/ 1019046 w 12133526"/>
              <a:gd name="connsiteY233" fmla="*/ 398316 h 480448"/>
              <a:gd name="connsiteX234" fmla="*/ 804389 w 12133526"/>
              <a:gd name="connsiteY234" fmla="*/ 399394 h 480448"/>
              <a:gd name="connsiteX235" fmla="*/ 770663 w 12133526"/>
              <a:gd name="connsiteY235" fmla="*/ 384546 h 480448"/>
              <a:gd name="connsiteX236" fmla="*/ 839341 w 12133526"/>
              <a:gd name="connsiteY236" fmla="*/ 330244 h 480448"/>
              <a:gd name="connsiteX237" fmla="*/ 804389 w 12133526"/>
              <a:gd name="connsiteY237" fmla="*/ 399394 h 480448"/>
              <a:gd name="connsiteX238" fmla="*/ 4549427 w 12133526"/>
              <a:gd name="connsiteY238" fmla="*/ 399585 h 480448"/>
              <a:gd name="connsiteX239" fmla="*/ 4556814 w 12133526"/>
              <a:gd name="connsiteY239" fmla="*/ 328566 h 480448"/>
              <a:gd name="connsiteX240" fmla="*/ 4592925 w 12133526"/>
              <a:gd name="connsiteY240" fmla="*/ 386024 h 480448"/>
              <a:gd name="connsiteX241" fmla="*/ 4549427 w 12133526"/>
              <a:gd name="connsiteY241" fmla="*/ 399585 h 480448"/>
              <a:gd name="connsiteX242" fmla="*/ 6191319 w 12133526"/>
              <a:gd name="connsiteY242" fmla="*/ 400764 h 480448"/>
              <a:gd name="connsiteX243" fmla="*/ 6201107 w 12133526"/>
              <a:gd name="connsiteY243" fmla="*/ 325689 h 480448"/>
              <a:gd name="connsiteX244" fmla="*/ 6191319 w 12133526"/>
              <a:gd name="connsiteY244" fmla="*/ 400764 h 480448"/>
              <a:gd name="connsiteX245" fmla="*/ 6841675 w 12133526"/>
              <a:gd name="connsiteY245" fmla="*/ 402299 h 480448"/>
              <a:gd name="connsiteX246" fmla="*/ 6838397 w 12133526"/>
              <a:gd name="connsiteY246" fmla="*/ 332937 h 480448"/>
              <a:gd name="connsiteX247" fmla="*/ 6841675 w 12133526"/>
              <a:gd name="connsiteY247" fmla="*/ 402299 h 480448"/>
              <a:gd name="connsiteX248" fmla="*/ 6014079 w 12133526"/>
              <a:gd name="connsiteY248" fmla="*/ 402604 h 480448"/>
              <a:gd name="connsiteX249" fmla="*/ 6018699 w 12133526"/>
              <a:gd name="connsiteY249" fmla="*/ 333241 h 480448"/>
              <a:gd name="connsiteX250" fmla="*/ 6058123 w 12133526"/>
              <a:gd name="connsiteY250" fmla="*/ 390386 h 480448"/>
              <a:gd name="connsiteX251" fmla="*/ 6014079 w 12133526"/>
              <a:gd name="connsiteY251" fmla="*/ 402604 h 480448"/>
              <a:gd name="connsiteX252" fmla="*/ 5442430 w 12133526"/>
              <a:gd name="connsiteY252" fmla="*/ 403993 h 480448"/>
              <a:gd name="connsiteX253" fmla="*/ 5425844 w 12133526"/>
              <a:gd name="connsiteY253" fmla="*/ 336726 h 480448"/>
              <a:gd name="connsiteX254" fmla="*/ 5468468 w 12133526"/>
              <a:gd name="connsiteY254" fmla="*/ 397506 h 480448"/>
              <a:gd name="connsiteX255" fmla="*/ 5442430 w 12133526"/>
              <a:gd name="connsiteY255" fmla="*/ 403993 h 480448"/>
              <a:gd name="connsiteX256" fmla="*/ 7062524 w 12133526"/>
              <a:gd name="connsiteY256" fmla="*/ 405164 h 480448"/>
              <a:gd name="connsiteX257" fmla="*/ 7065288 w 12133526"/>
              <a:gd name="connsiteY257" fmla="*/ 338755 h 480448"/>
              <a:gd name="connsiteX258" fmla="*/ 7107885 w 12133526"/>
              <a:gd name="connsiteY258" fmla="*/ 399299 h 480448"/>
              <a:gd name="connsiteX259" fmla="*/ 7062524 w 12133526"/>
              <a:gd name="connsiteY259" fmla="*/ 405164 h 480448"/>
              <a:gd name="connsiteX260" fmla="*/ 5831794 w 12133526"/>
              <a:gd name="connsiteY260" fmla="*/ 405563 h 480448"/>
              <a:gd name="connsiteX261" fmla="*/ 5828495 w 12133526"/>
              <a:gd name="connsiteY261" fmla="*/ 323960 h 480448"/>
              <a:gd name="connsiteX262" fmla="*/ 5831794 w 12133526"/>
              <a:gd name="connsiteY262" fmla="*/ 405563 h 480448"/>
              <a:gd name="connsiteX263" fmla="*/ 9977226 w 12133526"/>
              <a:gd name="connsiteY263" fmla="*/ 407090 h 480448"/>
              <a:gd name="connsiteX264" fmla="*/ 9988291 w 12133526"/>
              <a:gd name="connsiteY264" fmla="*/ 349549 h 480448"/>
              <a:gd name="connsiteX265" fmla="*/ 10024358 w 12133526"/>
              <a:gd name="connsiteY265" fmla="*/ 398044 h 480448"/>
              <a:gd name="connsiteX266" fmla="*/ 9977226 w 12133526"/>
              <a:gd name="connsiteY266" fmla="*/ 407090 h 480448"/>
              <a:gd name="connsiteX267" fmla="*/ 10751103 w 12133526"/>
              <a:gd name="connsiteY267" fmla="*/ 408346 h 480448"/>
              <a:gd name="connsiteX268" fmla="*/ 10712963 w 12133526"/>
              <a:gd name="connsiteY268" fmla="*/ 403843 h 480448"/>
              <a:gd name="connsiteX269" fmla="*/ 10758957 w 12133526"/>
              <a:gd name="connsiteY269" fmla="*/ 340805 h 480448"/>
              <a:gd name="connsiteX270" fmla="*/ 10751103 w 12133526"/>
              <a:gd name="connsiteY270" fmla="*/ 408346 h 480448"/>
              <a:gd name="connsiteX271" fmla="*/ 6622211 w 12133526"/>
              <a:gd name="connsiteY271" fmla="*/ 408827 h 480448"/>
              <a:gd name="connsiteX272" fmla="*/ 6635300 w 12133526"/>
              <a:gd name="connsiteY272" fmla="*/ 329673 h 480448"/>
              <a:gd name="connsiteX273" fmla="*/ 6622211 w 12133526"/>
              <a:gd name="connsiteY273" fmla="*/ 408827 h 480448"/>
              <a:gd name="connsiteX274" fmla="*/ 2546164 w 12133526"/>
              <a:gd name="connsiteY274" fmla="*/ 410169 h 480448"/>
              <a:gd name="connsiteX275" fmla="*/ 2526432 w 12133526"/>
              <a:gd name="connsiteY275" fmla="*/ 331830 h 480448"/>
              <a:gd name="connsiteX276" fmla="*/ 2546164 w 12133526"/>
              <a:gd name="connsiteY276" fmla="*/ 410169 h 480448"/>
              <a:gd name="connsiteX277" fmla="*/ 9771983 w 12133526"/>
              <a:gd name="connsiteY277" fmla="*/ 415879 h 480448"/>
              <a:gd name="connsiteX278" fmla="*/ 9752217 w 12133526"/>
              <a:gd name="connsiteY278" fmla="*/ 340804 h 480448"/>
              <a:gd name="connsiteX279" fmla="*/ 9771983 w 12133526"/>
              <a:gd name="connsiteY279" fmla="*/ 415879 h 480448"/>
              <a:gd name="connsiteX280" fmla="*/ 5209174 w 12133526"/>
              <a:gd name="connsiteY280" fmla="*/ 419054 h 480448"/>
              <a:gd name="connsiteX281" fmla="*/ 5192814 w 12133526"/>
              <a:gd name="connsiteY281" fmla="*/ 352563 h 480448"/>
              <a:gd name="connsiteX282" fmla="*/ 5209174 w 12133526"/>
              <a:gd name="connsiteY282" fmla="*/ 419054 h 480448"/>
              <a:gd name="connsiteX283" fmla="*/ 10521232 w 12133526"/>
              <a:gd name="connsiteY283" fmla="*/ 429497 h 480448"/>
              <a:gd name="connsiteX284" fmla="*/ 10525843 w 12133526"/>
              <a:gd name="connsiteY284" fmla="*/ 364469 h 480448"/>
              <a:gd name="connsiteX285" fmla="*/ 10568467 w 12133526"/>
              <a:gd name="connsiteY285" fmla="*/ 424916 h 480448"/>
              <a:gd name="connsiteX286" fmla="*/ 10521232 w 12133526"/>
              <a:gd name="connsiteY286" fmla="*/ 429497 h 480448"/>
              <a:gd name="connsiteX287" fmla="*/ 7967235 w 12133526"/>
              <a:gd name="connsiteY287" fmla="*/ 431486 h 480448"/>
              <a:gd name="connsiteX288" fmla="*/ 7921805 w 12133526"/>
              <a:gd name="connsiteY288" fmla="*/ 428180 h 480448"/>
              <a:gd name="connsiteX289" fmla="*/ 7961228 w 12133526"/>
              <a:gd name="connsiteY289" fmla="*/ 367733 h 480448"/>
              <a:gd name="connsiteX290" fmla="*/ 7967235 w 12133526"/>
              <a:gd name="connsiteY290" fmla="*/ 431486 h 480448"/>
              <a:gd name="connsiteX291" fmla="*/ 11450000 w 12133526"/>
              <a:gd name="connsiteY291" fmla="*/ 433226 h 480448"/>
              <a:gd name="connsiteX292" fmla="*/ 11435151 w 12133526"/>
              <a:gd name="connsiteY292" fmla="*/ 425288 h 480448"/>
              <a:gd name="connsiteX293" fmla="*/ 11454847 w 12133526"/>
              <a:gd name="connsiteY293" fmla="*/ 361782 h 480448"/>
              <a:gd name="connsiteX294" fmla="*/ 11450000 w 12133526"/>
              <a:gd name="connsiteY294" fmla="*/ 433226 h 480448"/>
              <a:gd name="connsiteX295" fmla="*/ 8695645 w 12133526"/>
              <a:gd name="connsiteY295" fmla="*/ 433348 h 480448"/>
              <a:gd name="connsiteX296" fmla="*/ 8696106 w 12133526"/>
              <a:gd name="connsiteY296" fmla="*/ 358758 h 480448"/>
              <a:gd name="connsiteX297" fmla="*/ 8742067 w 12133526"/>
              <a:gd name="connsiteY297" fmla="*/ 422408 h 480448"/>
              <a:gd name="connsiteX298" fmla="*/ 8695645 w 12133526"/>
              <a:gd name="connsiteY298" fmla="*/ 433348 h 480448"/>
              <a:gd name="connsiteX299" fmla="*/ 10283475 w 12133526"/>
              <a:gd name="connsiteY299" fmla="*/ 433832 h 480448"/>
              <a:gd name="connsiteX300" fmla="*/ 10283475 w 12133526"/>
              <a:gd name="connsiteY300" fmla="*/ 364470 h 480448"/>
              <a:gd name="connsiteX301" fmla="*/ 10283475 w 12133526"/>
              <a:gd name="connsiteY301" fmla="*/ 433832 h 480448"/>
              <a:gd name="connsiteX302" fmla="*/ 8974129 w 12133526"/>
              <a:gd name="connsiteY302" fmla="*/ 434033 h 480448"/>
              <a:gd name="connsiteX303" fmla="*/ 8928999 w 12133526"/>
              <a:gd name="connsiteY303" fmla="*/ 430228 h 480448"/>
              <a:gd name="connsiteX304" fmla="*/ 8968162 w 12133526"/>
              <a:gd name="connsiteY304" fmla="*/ 372384 h 480448"/>
              <a:gd name="connsiteX305" fmla="*/ 8974129 w 12133526"/>
              <a:gd name="connsiteY305" fmla="*/ 434033 h 480448"/>
              <a:gd name="connsiteX306" fmla="*/ 8469099 w 12133526"/>
              <a:gd name="connsiteY306" fmla="*/ 435067 h 480448"/>
              <a:gd name="connsiteX307" fmla="*/ 8443288 w 12133526"/>
              <a:gd name="connsiteY307" fmla="*/ 364388 h 480448"/>
              <a:gd name="connsiteX308" fmla="*/ 8499243 w 12133526"/>
              <a:gd name="connsiteY308" fmla="*/ 397825 h 480448"/>
              <a:gd name="connsiteX309" fmla="*/ 8469099 w 12133526"/>
              <a:gd name="connsiteY309" fmla="*/ 435067 h 480448"/>
              <a:gd name="connsiteX310" fmla="*/ 11001555 w 12133526"/>
              <a:gd name="connsiteY310" fmla="*/ 437931 h 480448"/>
              <a:gd name="connsiteX311" fmla="*/ 11002016 w 12133526"/>
              <a:gd name="connsiteY311" fmla="*/ 376481 h 480448"/>
              <a:gd name="connsiteX312" fmla="*/ 11041410 w 12133526"/>
              <a:gd name="connsiteY312" fmla="*/ 422000 h 480448"/>
              <a:gd name="connsiteX313" fmla="*/ 11001555 w 12133526"/>
              <a:gd name="connsiteY313" fmla="*/ 437931 h 480448"/>
              <a:gd name="connsiteX314" fmla="*/ 7281215 w 12133526"/>
              <a:gd name="connsiteY314" fmla="*/ 441469 h 480448"/>
              <a:gd name="connsiteX315" fmla="*/ 7277938 w 12133526"/>
              <a:gd name="connsiteY315" fmla="*/ 372107 h 480448"/>
              <a:gd name="connsiteX316" fmla="*/ 7281215 w 12133526"/>
              <a:gd name="connsiteY316" fmla="*/ 441469 h 480448"/>
              <a:gd name="connsiteX317" fmla="*/ 9462364 w 12133526"/>
              <a:gd name="connsiteY317" fmla="*/ 442995 h 480448"/>
              <a:gd name="connsiteX318" fmla="*/ 9473430 w 12133526"/>
              <a:gd name="connsiteY318" fmla="*/ 385454 h 480448"/>
              <a:gd name="connsiteX319" fmla="*/ 9509497 w 12133526"/>
              <a:gd name="connsiteY319" fmla="*/ 433949 h 480448"/>
              <a:gd name="connsiteX320" fmla="*/ 9462364 w 12133526"/>
              <a:gd name="connsiteY320" fmla="*/ 442995 h 480448"/>
              <a:gd name="connsiteX321" fmla="*/ 8206973 w 12133526"/>
              <a:gd name="connsiteY321" fmla="*/ 443623 h 480448"/>
              <a:gd name="connsiteX322" fmla="*/ 8200411 w 12133526"/>
              <a:gd name="connsiteY322" fmla="*/ 365043 h 480448"/>
              <a:gd name="connsiteX323" fmla="*/ 8206973 w 12133526"/>
              <a:gd name="connsiteY323" fmla="*/ 443623 h 480448"/>
              <a:gd name="connsiteX324" fmla="*/ 11658202 w 12133526"/>
              <a:gd name="connsiteY324" fmla="*/ 449337 h 480448"/>
              <a:gd name="connsiteX325" fmla="*/ 11668050 w 12133526"/>
              <a:gd name="connsiteY325" fmla="*/ 370998 h 480448"/>
              <a:gd name="connsiteX326" fmla="*/ 11658202 w 12133526"/>
              <a:gd name="connsiteY326" fmla="*/ 449337 h 480448"/>
              <a:gd name="connsiteX327" fmla="*/ 7707064 w 12133526"/>
              <a:gd name="connsiteY327" fmla="*/ 458701 h 480448"/>
              <a:gd name="connsiteX328" fmla="*/ 7703769 w 12133526"/>
              <a:gd name="connsiteY328" fmla="*/ 386075 h 480448"/>
              <a:gd name="connsiteX329" fmla="*/ 7707064 w 12133526"/>
              <a:gd name="connsiteY329" fmla="*/ 458701 h 480448"/>
              <a:gd name="connsiteX330" fmla="*/ 7492405 w 12133526"/>
              <a:gd name="connsiteY330" fmla="*/ 459779 h 480448"/>
              <a:gd name="connsiteX331" fmla="*/ 7458680 w 12133526"/>
              <a:gd name="connsiteY331" fmla="*/ 444931 h 480448"/>
              <a:gd name="connsiteX332" fmla="*/ 7527358 w 12133526"/>
              <a:gd name="connsiteY332" fmla="*/ 390629 h 480448"/>
              <a:gd name="connsiteX333" fmla="*/ 7492405 w 12133526"/>
              <a:gd name="connsiteY333" fmla="*/ 459779 h 480448"/>
              <a:gd name="connsiteX334" fmla="*/ 11237440 w 12133526"/>
              <a:gd name="connsiteY334" fmla="*/ 459970 h 480448"/>
              <a:gd name="connsiteX335" fmla="*/ 11244826 w 12133526"/>
              <a:gd name="connsiteY335" fmla="*/ 388951 h 480448"/>
              <a:gd name="connsiteX336" fmla="*/ 11280938 w 12133526"/>
              <a:gd name="connsiteY336" fmla="*/ 446409 h 480448"/>
              <a:gd name="connsiteX337" fmla="*/ 11237440 w 12133526"/>
              <a:gd name="connsiteY337" fmla="*/ 459970 h 480448"/>
              <a:gd name="connsiteX338" fmla="*/ 12107131 w 12133526"/>
              <a:gd name="connsiteY338" fmla="*/ 466825 h 480448"/>
              <a:gd name="connsiteX339" fmla="*/ 12090545 w 12133526"/>
              <a:gd name="connsiteY339" fmla="*/ 399558 h 480448"/>
              <a:gd name="connsiteX340" fmla="*/ 12133169 w 12133526"/>
              <a:gd name="connsiteY340" fmla="*/ 460338 h 480448"/>
              <a:gd name="connsiteX341" fmla="*/ 12107131 w 12133526"/>
              <a:gd name="connsiteY341" fmla="*/ 466825 h 480448"/>
              <a:gd name="connsiteX342" fmla="*/ 9234175 w 12133526"/>
              <a:gd name="connsiteY342" fmla="*/ 470554 h 480448"/>
              <a:gd name="connsiteX343" fmla="*/ 9214442 w 12133526"/>
              <a:gd name="connsiteY343" fmla="*/ 392215 h 480448"/>
              <a:gd name="connsiteX344" fmla="*/ 9234175 w 12133526"/>
              <a:gd name="connsiteY344" fmla="*/ 470554 h 480448"/>
              <a:gd name="connsiteX345" fmla="*/ 11897186 w 12133526"/>
              <a:gd name="connsiteY345" fmla="*/ 479439 h 480448"/>
              <a:gd name="connsiteX346" fmla="*/ 11880826 w 12133526"/>
              <a:gd name="connsiteY346" fmla="*/ 412948 h 480448"/>
              <a:gd name="connsiteX347" fmla="*/ 11897186 w 12133526"/>
              <a:gd name="connsiteY347" fmla="*/ 479439 h 48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12133526" h="480448">
                <a:moveTo>
                  <a:pt x="5701636" y="75891"/>
                </a:moveTo>
                <a:cubicBezTo>
                  <a:pt x="5662139" y="75891"/>
                  <a:pt x="5632515" y="45761"/>
                  <a:pt x="5652264" y="15630"/>
                </a:cubicBezTo>
                <a:cubicBezTo>
                  <a:pt x="5714802" y="-2448"/>
                  <a:pt x="5770757" y="48774"/>
                  <a:pt x="5701636" y="75891"/>
                </a:cubicBezTo>
                <a:close/>
                <a:moveTo>
                  <a:pt x="5426037" y="75974"/>
                </a:moveTo>
                <a:cubicBezTo>
                  <a:pt x="5379956" y="54702"/>
                  <a:pt x="5406288" y="3039"/>
                  <a:pt x="5452369" y="0"/>
                </a:cubicBezTo>
                <a:cubicBezTo>
                  <a:pt x="5518198" y="21273"/>
                  <a:pt x="5472118" y="88130"/>
                  <a:pt x="5426037" y="75974"/>
                </a:cubicBezTo>
                <a:close/>
                <a:moveTo>
                  <a:pt x="1768640" y="82254"/>
                </a:moveTo>
                <a:cubicBezTo>
                  <a:pt x="1686435" y="82254"/>
                  <a:pt x="1702876" y="15908"/>
                  <a:pt x="1771928" y="12892"/>
                </a:cubicBezTo>
                <a:cubicBezTo>
                  <a:pt x="1811386" y="12892"/>
                  <a:pt x="1808098" y="73207"/>
                  <a:pt x="1768640" y="82254"/>
                </a:cubicBezTo>
                <a:close/>
                <a:moveTo>
                  <a:pt x="3455386" y="84112"/>
                </a:moveTo>
                <a:cubicBezTo>
                  <a:pt x="3397558" y="90967"/>
                  <a:pt x="3364206" y="43436"/>
                  <a:pt x="3438799" y="16845"/>
                </a:cubicBezTo>
                <a:cubicBezTo>
                  <a:pt x="3465030" y="16845"/>
                  <a:pt x="3484703" y="47235"/>
                  <a:pt x="3481424" y="77625"/>
                </a:cubicBezTo>
                <a:cubicBezTo>
                  <a:pt x="3472407" y="81044"/>
                  <a:pt x="3463647" y="83133"/>
                  <a:pt x="3455386" y="84112"/>
                </a:cubicBezTo>
                <a:close/>
                <a:moveTo>
                  <a:pt x="5930913" y="84866"/>
                </a:moveTo>
                <a:cubicBezTo>
                  <a:pt x="5894819" y="63684"/>
                  <a:pt x="5911225" y="21318"/>
                  <a:pt x="5947319" y="12240"/>
                </a:cubicBezTo>
                <a:cubicBezTo>
                  <a:pt x="6016225" y="30397"/>
                  <a:pt x="5993257" y="72762"/>
                  <a:pt x="5930913" y="84866"/>
                </a:cubicBezTo>
                <a:close/>
                <a:moveTo>
                  <a:pt x="477150" y="85882"/>
                </a:moveTo>
                <a:cubicBezTo>
                  <a:pt x="469817" y="86479"/>
                  <a:pt x="461261" y="85817"/>
                  <a:pt x="451425" y="83547"/>
                </a:cubicBezTo>
                <a:cubicBezTo>
                  <a:pt x="398964" y="29057"/>
                  <a:pt x="441589" y="19976"/>
                  <a:pt x="471098" y="7867"/>
                </a:cubicBezTo>
                <a:cubicBezTo>
                  <a:pt x="519871" y="15813"/>
                  <a:pt x="528478" y="81702"/>
                  <a:pt x="477150" y="85882"/>
                </a:cubicBezTo>
                <a:close/>
                <a:moveTo>
                  <a:pt x="952416" y="88128"/>
                </a:moveTo>
                <a:cubicBezTo>
                  <a:pt x="886521" y="64024"/>
                  <a:pt x="896405" y="18828"/>
                  <a:pt x="965595" y="9789"/>
                </a:cubicBezTo>
                <a:cubicBezTo>
                  <a:pt x="1015016" y="18828"/>
                  <a:pt x="1005132" y="88128"/>
                  <a:pt x="952416" y="88128"/>
                </a:cubicBezTo>
                <a:close/>
                <a:moveTo>
                  <a:pt x="44128" y="89315"/>
                </a:moveTo>
                <a:cubicBezTo>
                  <a:pt x="-21312" y="68223"/>
                  <a:pt x="-11496" y="23028"/>
                  <a:pt x="57216" y="13989"/>
                </a:cubicBezTo>
                <a:cubicBezTo>
                  <a:pt x="106296" y="20015"/>
                  <a:pt x="96480" y="92328"/>
                  <a:pt x="44128" y="89315"/>
                </a:cubicBezTo>
                <a:close/>
                <a:moveTo>
                  <a:pt x="665958" y="92327"/>
                </a:moveTo>
                <a:cubicBezTo>
                  <a:pt x="633076" y="71217"/>
                  <a:pt x="646229" y="32012"/>
                  <a:pt x="685687" y="22965"/>
                </a:cubicBezTo>
                <a:cubicBezTo>
                  <a:pt x="758027" y="47091"/>
                  <a:pt x="735010" y="77248"/>
                  <a:pt x="665958" y="92327"/>
                </a:cubicBezTo>
                <a:close/>
                <a:moveTo>
                  <a:pt x="212501" y="92328"/>
                </a:moveTo>
                <a:cubicBezTo>
                  <a:pt x="176509" y="71218"/>
                  <a:pt x="189597" y="28997"/>
                  <a:pt x="228861" y="22966"/>
                </a:cubicBezTo>
                <a:cubicBezTo>
                  <a:pt x="304117" y="44076"/>
                  <a:pt x="277941" y="74233"/>
                  <a:pt x="212501" y="92328"/>
                </a:cubicBezTo>
                <a:close/>
                <a:moveTo>
                  <a:pt x="1509764" y="97110"/>
                </a:moveTo>
                <a:cubicBezTo>
                  <a:pt x="1444139" y="97110"/>
                  <a:pt x="1437577" y="15507"/>
                  <a:pt x="1503202" y="18530"/>
                </a:cubicBezTo>
                <a:cubicBezTo>
                  <a:pt x="1539296" y="18530"/>
                  <a:pt x="1558983" y="88043"/>
                  <a:pt x="1509764" y="97110"/>
                </a:cubicBezTo>
                <a:close/>
                <a:moveTo>
                  <a:pt x="3769734" y="98446"/>
                </a:moveTo>
                <a:cubicBezTo>
                  <a:pt x="3733821" y="80381"/>
                  <a:pt x="3720762" y="38229"/>
                  <a:pt x="3759940" y="20164"/>
                </a:cubicBezTo>
                <a:cubicBezTo>
                  <a:pt x="3831765" y="11131"/>
                  <a:pt x="3844825" y="89414"/>
                  <a:pt x="3769734" y="98446"/>
                </a:cubicBezTo>
                <a:close/>
                <a:moveTo>
                  <a:pt x="4347466" y="99860"/>
                </a:moveTo>
                <a:cubicBezTo>
                  <a:pt x="4341853" y="99258"/>
                  <a:pt x="4336068" y="97084"/>
                  <a:pt x="4330333" y="92926"/>
                </a:cubicBezTo>
                <a:cubicBezTo>
                  <a:pt x="4284459" y="108047"/>
                  <a:pt x="4297566" y="38493"/>
                  <a:pt x="4363101" y="23372"/>
                </a:cubicBezTo>
                <a:cubicBezTo>
                  <a:pt x="4417577" y="31311"/>
                  <a:pt x="4386755" y="104078"/>
                  <a:pt x="4347466" y="99860"/>
                </a:cubicBezTo>
                <a:close/>
                <a:moveTo>
                  <a:pt x="3150138" y="101710"/>
                </a:moveTo>
                <a:cubicBezTo>
                  <a:pt x="3100920" y="98671"/>
                  <a:pt x="3077951" y="56126"/>
                  <a:pt x="3137013" y="25736"/>
                </a:cubicBezTo>
                <a:cubicBezTo>
                  <a:pt x="3192795" y="13580"/>
                  <a:pt x="3199357" y="98671"/>
                  <a:pt x="3150138" y="101710"/>
                </a:cubicBezTo>
                <a:close/>
                <a:moveTo>
                  <a:pt x="4063897" y="102932"/>
                </a:moveTo>
                <a:cubicBezTo>
                  <a:pt x="4027930" y="99917"/>
                  <a:pt x="4021391" y="39602"/>
                  <a:pt x="4063897" y="33570"/>
                </a:cubicBezTo>
                <a:cubicBezTo>
                  <a:pt x="4109672" y="33570"/>
                  <a:pt x="4116212" y="99917"/>
                  <a:pt x="4063897" y="102932"/>
                </a:cubicBezTo>
                <a:close/>
                <a:moveTo>
                  <a:pt x="2368751" y="103089"/>
                </a:moveTo>
                <a:cubicBezTo>
                  <a:pt x="2357099" y="104930"/>
                  <a:pt x="2343752" y="103797"/>
                  <a:pt x="2330611" y="98508"/>
                </a:cubicBezTo>
                <a:cubicBezTo>
                  <a:pt x="2304329" y="59218"/>
                  <a:pt x="2330611" y="38061"/>
                  <a:pt x="2376605" y="38061"/>
                </a:cubicBezTo>
                <a:cubicBezTo>
                  <a:pt x="2423421" y="65262"/>
                  <a:pt x="2403709" y="97563"/>
                  <a:pt x="2368751" y="103089"/>
                </a:cubicBezTo>
                <a:close/>
                <a:moveTo>
                  <a:pt x="6207442" y="104163"/>
                </a:moveTo>
                <a:cubicBezTo>
                  <a:pt x="6195327" y="106477"/>
                  <a:pt x="6180339" y="105721"/>
                  <a:pt x="6163912" y="100432"/>
                </a:cubicBezTo>
                <a:cubicBezTo>
                  <a:pt x="6137630" y="64164"/>
                  <a:pt x="6160626" y="46030"/>
                  <a:pt x="6200050" y="39985"/>
                </a:cubicBezTo>
                <a:cubicBezTo>
                  <a:pt x="6254257" y="62653"/>
                  <a:pt x="6243785" y="97221"/>
                  <a:pt x="6207442" y="104163"/>
                </a:cubicBezTo>
                <a:close/>
                <a:moveTo>
                  <a:pt x="4619077" y="105863"/>
                </a:moveTo>
                <a:cubicBezTo>
                  <a:pt x="4590859" y="103593"/>
                  <a:pt x="4559420" y="69626"/>
                  <a:pt x="4592405" y="35659"/>
                </a:cubicBezTo>
                <a:cubicBezTo>
                  <a:pt x="4658376" y="38679"/>
                  <a:pt x="4648480" y="23582"/>
                  <a:pt x="4651779" y="68871"/>
                </a:cubicBezTo>
                <a:cubicBezTo>
                  <a:pt x="4651779" y="97177"/>
                  <a:pt x="4636008" y="107226"/>
                  <a:pt x="4619077" y="105863"/>
                </a:cubicBezTo>
                <a:close/>
                <a:moveTo>
                  <a:pt x="2906790" y="105864"/>
                </a:moveTo>
                <a:cubicBezTo>
                  <a:pt x="2865191" y="101895"/>
                  <a:pt x="2838273" y="53699"/>
                  <a:pt x="2914131" y="37822"/>
                </a:cubicBezTo>
                <a:cubicBezTo>
                  <a:pt x="2940232" y="34798"/>
                  <a:pt x="2956546" y="71087"/>
                  <a:pt x="2950021" y="92256"/>
                </a:cubicBezTo>
                <a:cubicBezTo>
                  <a:pt x="2936155" y="103596"/>
                  <a:pt x="2920657" y="107187"/>
                  <a:pt x="2906790" y="105864"/>
                </a:cubicBezTo>
                <a:close/>
                <a:moveTo>
                  <a:pt x="4898717" y="107298"/>
                </a:moveTo>
                <a:cubicBezTo>
                  <a:pt x="4816747" y="101246"/>
                  <a:pt x="4836420" y="46777"/>
                  <a:pt x="4895439" y="34672"/>
                </a:cubicBezTo>
                <a:cubicBezTo>
                  <a:pt x="4947900" y="34672"/>
                  <a:pt x="4941342" y="95194"/>
                  <a:pt x="4898717" y="107298"/>
                </a:cubicBezTo>
                <a:close/>
                <a:moveTo>
                  <a:pt x="2028810" y="107864"/>
                </a:moveTo>
                <a:cubicBezTo>
                  <a:pt x="1986615" y="102891"/>
                  <a:pt x="1971215" y="69361"/>
                  <a:pt x="2035279" y="44356"/>
                </a:cubicBezTo>
                <a:cubicBezTo>
                  <a:pt x="2061561" y="41325"/>
                  <a:pt x="2084558" y="77696"/>
                  <a:pt x="2077987" y="101944"/>
                </a:cubicBezTo>
                <a:cubicBezTo>
                  <a:pt x="2059918" y="108006"/>
                  <a:pt x="2042876" y="109521"/>
                  <a:pt x="2028810" y="107864"/>
                </a:cubicBezTo>
                <a:close/>
                <a:moveTo>
                  <a:pt x="2651367" y="109816"/>
                </a:moveTo>
                <a:cubicBezTo>
                  <a:pt x="2610226" y="108678"/>
                  <a:pt x="2575968" y="61453"/>
                  <a:pt x="2651826" y="50073"/>
                </a:cubicBezTo>
                <a:cubicBezTo>
                  <a:pt x="2681190" y="47038"/>
                  <a:pt x="2694241" y="71315"/>
                  <a:pt x="2690978" y="92557"/>
                </a:cubicBezTo>
                <a:cubicBezTo>
                  <a:pt x="2679558" y="105454"/>
                  <a:pt x="2665080" y="110196"/>
                  <a:pt x="2651367" y="109816"/>
                </a:cubicBezTo>
                <a:close/>
                <a:moveTo>
                  <a:pt x="1198481" y="110162"/>
                </a:moveTo>
                <a:cubicBezTo>
                  <a:pt x="1185932" y="110209"/>
                  <a:pt x="1173589" y="105837"/>
                  <a:pt x="1164538" y="95192"/>
                </a:cubicBezTo>
                <a:cubicBezTo>
                  <a:pt x="1151372" y="55652"/>
                  <a:pt x="1200744" y="37402"/>
                  <a:pt x="1233659" y="40444"/>
                </a:cubicBezTo>
                <a:cubicBezTo>
                  <a:pt x="1275625" y="70099"/>
                  <a:pt x="1236127" y="110019"/>
                  <a:pt x="1198481" y="110162"/>
                </a:cubicBezTo>
                <a:close/>
                <a:moveTo>
                  <a:pt x="6449776" y="110385"/>
                </a:moveTo>
                <a:cubicBezTo>
                  <a:pt x="6392643" y="116242"/>
                  <a:pt x="6361838" y="49920"/>
                  <a:pt x="6436343" y="36721"/>
                </a:cubicBezTo>
                <a:cubicBezTo>
                  <a:pt x="6446168" y="36721"/>
                  <a:pt x="6501841" y="84990"/>
                  <a:pt x="6475642" y="103091"/>
                </a:cubicBezTo>
                <a:cubicBezTo>
                  <a:pt x="6466636" y="107239"/>
                  <a:pt x="6457937" y="109549"/>
                  <a:pt x="6449776" y="110385"/>
                </a:cubicBezTo>
                <a:close/>
                <a:moveTo>
                  <a:pt x="5171754" y="119091"/>
                </a:moveTo>
                <a:cubicBezTo>
                  <a:pt x="5164407" y="119842"/>
                  <a:pt x="5155835" y="119275"/>
                  <a:pt x="5145979" y="117004"/>
                </a:cubicBezTo>
                <a:cubicBezTo>
                  <a:pt x="5090129" y="62515"/>
                  <a:pt x="5145979" y="53433"/>
                  <a:pt x="5165690" y="41324"/>
                </a:cubicBezTo>
                <a:cubicBezTo>
                  <a:pt x="5214559" y="43973"/>
                  <a:pt x="5223183" y="113835"/>
                  <a:pt x="5171754" y="119091"/>
                </a:cubicBezTo>
                <a:close/>
                <a:moveTo>
                  <a:pt x="6688686" y="133264"/>
                </a:moveTo>
                <a:cubicBezTo>
                  <a:pt x="6623248" y="112173"/>
                  <a:pt x="6633063" y="66977"/>
                  <a:pt x="6701775" y="57938"/>
                </a:cubicBezTo>
                <a:cubicBezTo>
                  <a:pt x="6750854" y="63964"/>
                  <a:pt x="6741038" y="136277"/>
                  <a:pt x="6688686" y="133264"/>
                </a:cubicBezTo>
                <a:close/>
                <a:moveTo>
                  <a:pt x="8456653" y="142639"/>
                </a:moveTo>
                <a:cubicBezTo>
                  <a:pt x="8374449" y="142639"/>
                  <a:pt x="8390890" y="76293"/>
                  <a:pt x="8459942" y="73277"/>
                </a:cubicBezTo>
                <a:cubicBezTo>
                  <a:pt x="8499400" y="73277"/>
                  <a:pt x="8496111" y="133592"/>
                  <a:pt x="8456653" y="142639"/>
                </a:cubicBezTo>
                <a:close/>
                <a:moveTo>
                  <a:pt x="7165164" y="146268"/>
                </a:moveTo>
                <a:cubicBezTo>
                  <a:pt x="7157831" y="146865"/>
                  <a:pt x="7149275" y="146203"/>
                  <a:pt x="7139439" y="143932"/>
                </a:cubicBezTo>
                <a:cubicBezTo>
                  <a:pt x="7086979" y="89443"/>
                  <a:pt x="7129603" y="80361"/>
                  <a:pt x="7159112" y="68252"/>
                </a:cubicBezTo>
                <a:cubicBezTo>
                  <a:pt x="7207887" y="76199"/>
                  <a:pt x="7216493" y="142087"/>
                  <a:pt x="7165164" y="146268"/>
                </a:cubicBezTo>
                <a:close/>
                <a:moveTo>
                  <a:pt x="7640433" y="148513"/>
                </a:moveTo>
                <a:cubicBezTo>
                  <a:pt x="7574538" y="124409"/>
                  <a:pt x="7584423" y="79213"/>
                  <a:pt x="7653612" y="70174"/>
                </a:cubicBezTo>
                <a:cubicBezTo>
                  <a:pt x="7703034" y="79213"/>
                  <a:pt x="7693150" y="148513"/>
                  <a:pt x="7640433" y="148513"/>
                </a:cubicBezTo>
                <a:close/>
                <a:moveTo>
                  <a:pt x="7353976" y="152712"/>
                </a:moveTo>
                <a:cubicBezTo>
                  <a:pt x="7321094" y="131602"/>
                  <a:pt x="7334247" y="92397"/>
                  <a:pt x="7373704" y="83350"/>
                </a:cubicBezTo>
                <a:cubicBezTo>
                  <a:pt x="7446044" y="107476"/>
                  <a:pt x="7423025" y="137634"/>
                  <a:pt x="7353976" y="152712"/>
                </a:cubicBezTo>
                <a:close/>
                <a:moveTo>
                  <a:pt x="6869260" y="154228"/>
                </a:moveTo>
                <a:cubicBezTo>
                  <a:pt x="6833267" y="133118"/>
                  <a:pt x="6846355" y="90898"/>
                  <a:pt x="6885619" y="84866"/>
                </a:cubicBezTo>
                <a:cubicBezTo>
                  <a:pt x="6960876" y="105976"/>
                  <a:pt x="6934700" y="136134"/>
                  <a:pt x="6869260" y="154228"/>
                </a:cubicBezTo>
                <a:close/>
                <a:moveTo>
                  <a:pt x="8197777" y="157495"/>
                </a:moveTo>
                <a:cubicBezTo>
                  <a:pt x="8132152" y="157495"/>
                  <a:pt x="8125590" y="75892"/>
                  <a:pt x="8191215" y="78915"/>
                </a:cubicBezTo>
                <a:cubicBezTo>
                  <a:pt x="8227309" y="78915"/>
                  <a:pt x="8246996" y="148428"/>
                  <a:pt x="8197777" y="157495"/>
                </a:cubicBezTo>
                <a:close/>
                <a:moveTo>
                  <a:pt x="8766382" y="158859"/>
                </a:moveTo>
                <a:cubicBezTo>
                  <a:pt x="8724186" y="153886"/>
                  <a:pt x="8708786" y="120356"/>
                  <a:pt x="8772849" y="95351"/>
                </a:cubicBezTo>
                <a:cubicBezTo>
                  <a:pt x="8799126" y="92320"/>
                  <a:pt x="8822126" y="128691"/>
                  <a:pt x="8815554" y="152939"/>
                </a:cubicBezTo>
                <a:cubicBezTo>
                  <a:pt x="8797483" y="159001"/>
                  <a:pt x="8780446" y="160516"/>
                  <a:pt x="8766382" y="158859"/>
                </a:cubicBezTo>
                <a:close/>
                <a:moveTo>
                  <a:pt x="9838147" y="162095"/>
                </a:moveTo>
                <a:cubicBezTo>
                  <a:pt x="9788929" y="159056"/>
                  <a:pt x="9765960" y="116511"/>
                  <a:pt x="9825023" y="86121"/>
                </a:cubicBezTo>
                <a:cubicBezTo>
                  <a:pt x="9880803" y="73965"/>
                  <a:pt x="9887364" y="159056"/>
                  <a:pt x="9838147" y="162095"/>
                </a:cubicBezTo>
                <a:close/>
                <a:moveTo>
                  <a:pt x="9056760" y="163474"/>
                </a:moveTo>
                <a:cubicBezTo>
                  <a:pt x="9045108" y="165315"/>
                  <a:pt x="9031762" y="164182"/>
                  <a:pt x="9018620" y="158893"/>
                </a:cubicBezTo>
                <a:cubicBezTo>
                  <a:pt x="8992337" y="119603"/>
                  <a:pt x="9018620" y="98446"/>
                  <a:pt x="9064614" y="98446"/>
                </a:cubicBezTo>
                <a:cubicBezTo>
                  <a:pt x="9111430" y="125647"/>
                  <a:pt x="9091718" y="157948"/>
                  <a:pt x="9056760" y="163474"/>
                </a:cubicBezTo>
                <a:close/>
                <a:moveTo>
                  <a:pt x="9594800" y="166249"/>
                </a:moveTo>
                <a:cubicBezTo>
                  <a:pt x="9553200" y="162280"/>
                  <a:pt x="9526283" y="114084"/>
                  <a:pt x="9602140" y="98207"/>
                </a:cubicBezTo>
                <a:cubicBezTo>
                  <a:pt x="9628243" y="95183"/>
                  <a:pt x="9644556" y="131472"/>
                  <a:pt x="9638030" y="152641"/>
                </a:cubicBezTo>
                <a:cubicBezTo>
                  <a:pt x="9624164" y="163981"/>
                  <a:pt x="9608667" y="167572"/>
                  <a:pt x="9594800" y="166249"/>
                </a:cubicBezTo>
                <a:close/>
                <a:moveTo>
                  <a:pt x="9339377" y="170201"/>
                </a:moveTo>
                <a:cubicBezTo>
                  <a:pt x="9298236" y="169063"/>
                  <a:pt x="9263977" y="121838"/>
                  <a:pt x="9339834" y="110458"/>
                </a:cubicBezTo>
                <a:cubicBezTo>
                  <a:pt x="9369199" y="107423"/>
                  <a:pt x="9382251" y="131700"/>
                  <a:pt x="9378987" y="152942"/>
                </a:cubicBezTo>
                <a:cubicBezTo>
                  <a:pt x="9367568" y="165839"/>
                  <a:pt x="9353090" y="170581"/>
                  <a:pt x="9339377" y="170201"/>
                </a:cubicBezTo>
                <a:close/>
                <a:moveTo>
                  <a:pt x="7886500" y="170547"/>
                </a:moveTo>
                <a:cubicBezTo>
                  <a:pt x="7873951" y="170594"/>
                  <a:pt x="7861608" y="166222"/>
                  <a:pt x="7852556" y="155577"/>
                </a:cubicBezTo>
                <a:cubicBezTo>
                  <a:pt x="7839390" y="116037"/>
                  <a:pt x="7888763" y="97787"/>
                  <a:pt x="7921678" y="100829"/>
                </a:cubicBezTo>
                <a:cubicBezTo>
                  <a:pt x="7963644" y="130484"/>
                  <a:pt x="7924146" y="170404"/>
                  <a:pt x="7886500" y="170547"/>
                </a:cubicBezTo>
                <a:close/>
                <a:moveTo>
                  <a:pt x="10445963" y="178146"/>
                </a:moveTo>
                <a:cubicBezTo>
                  <a:pt x="10410050" y="160081"/>
                  <a:pt x="10396990" y="117929"/>
                  <a:pt x="10436168" y="99864"/>
                </a:cubicBezTo>
                <a:cubicBezTo>
                  <a:pt x="10507994" y="90831"/>
                  <a:pt x="10521053" y="169114"/>
                  <a:pt x="10445963" y="178146"/>
                </a:cubicBezTo>
                <a:close/>
                <a:moveTo>
                  <a:pt x="10704384" y="180048"/>
                </a:moveTo>
                <a:cubicBezTo>
                  <a:pt x="10668417" y="177033"/>
                  <a:pt x="10661878" y="116718"/>
                  <a:pt x="10704384" y="110686"/>
                </a:cubicBezTo>
                <a:cubicBezTo>
                  <a:pt x="10750159" y="110686"/>
                  <a:pt x="10756699" y="177033"/>
                  <a:pt x="10704384" y="180048"/>
                </a:cubicBezTo>
                <a:close/>
                <a:moveTo>
                  <a:pt x="10143845" y="180475"/>
                </a:moveTo>
                <a:cubicBezTo>
                  <a:pt x="10086018" y="187330"/>
                  <a:pt x="10052663" y="139799"/>
                  <a:pt x="10127259" y="113208"/>
                </a:cubicBezTo>
                <a:cubicBezTo>
                  <a:pt x="10153490" y="113208"/>
                  <a:pt x="10173162" y="143598"/>
                  <a:pt x="10169883" y="173988"/>
                </a:cubicBezTo>
                <a:cubicBezTo>
                  <a:pt x="10160867" y="177407"/>
                  <a:pt x="10152106" y="179496"/>
                  <a:pt x="10143845" y="180475"/>
                </a:cubicBezTo>
                <a:close/>
                <a:moveTo>
                  <a:pt x="11029727" y="199414"/>
                </a:moveTo>
                <a:cubicBezTo>
                  <a:pt x="11024115" y="198812"/>
                  <a:pt x="11018329" y="196638"/>
                  <a:pt x="11012595" y="192480"/>
                </a:cubicBezTo>
                <a:cubicBezTo>
                  <a:pt x="10966720" y="207601"/>
                  <a:pt x="10979827" y="138047"/>
                  <a:pt x="11045363" y="122926"/>
                </a:cubicBezTo>
                <a:cubicBezTo>
                  <a:pt x="11099838" y="130865"/>
                  <a:pt x="11069017" y="203632"/>
                  <a:pt x="11029727" y="199414"/>
                </a:cubicBezTo>
                <a:close/>
                <a:moveTo>
                  <a:pt x="11563025" y="202944"/>
                </a:moveTo>
                <a:cubicBezTo>
                  <a:pt x="11481054" y="196892"/>
                  <a:pt x="11500727" y="142423"/>
                  <a:pt x="11559746" y="130318"/>
                </a:cubicBezTo>
                <a:cubicBezTo>
                  <a:pt x="11612207" y="130318"/>
                  <a:pt x="11605649" y="190840"/>
                  <a:pt x="11563025" y="202944"/>
                </a:cubicBezTo>
                <a:close/>
                <a:moveTo>
                  <a:pt x="12047820" y="212198"/>
                </a:moveTo>
                <a:cubicBezTo>
                  <a:pt x="12035552" y="212245"/>
                  <a:pt x="12023437" y="207883"/>
                  <a:pt x="12014403" y="197262"/>
                </a:cubicBezTo>
                <a:cubicBezTo>
                  <a:pt x="12001261" y="157812"/>
                  <a:pt x="12050541" y="142639"/>
                  <a:pt x="12083394" y="142639"/>
                </a:cubicBezTo>
                <a:cubicBezTo>
                  <a:pt x="12122817" y="172226"/>
                  <a:pt x="12084626" y="212056"/>
                  <a:pt x="12047820" y="212198"/>
                </a:cubicBezTo>
                <a:close/>
                <a:moveTo>
                  <a:pt x="11304928" y="226425"/>
                </a:moveTo>
                <a:cubicBezTo>
                  <a:pt x="11276710" y="224155"/>
                  <a:pt x="11245271" y="190188"/>
                  <a:pt x="11278257" y="156221"/>
                </a:cubicBezTo>
                <a:cubicBezTo>
                  <a:pt x="11344227" y="159241"/>
                  <a:pt x="11334331" y="144144"/>
                  <a:pt x="11337630" y="189433"/>
                </a:cubicBezTo>
                <a:cubicBezTo>
                  <a:pt x="11337630" y="217739"/>
                  <a:pt x="11321859" y="227788"/>
                  <a:pt x="11304928" y="226425"/>
                </a:cubicBezTo>
                <a:close/>
                <a:moveTo>
                  <a:pt x="11812221" y="227622"/>
                </a:moveTo>
                <a:cubicBezTo>
                  <a:pt x="11804874" y="228373"/>
                  <a:pt x="11796301" y="227806"/>
                  <a:pt x="11786445" y="225535"/>
                </a:cubicBezTo>
                <a:cubicBezTo>
                  <a:pt x="11730596" y="171046"/>
                  <a:pt x="11786445" y="161964"/>
                  <a:pt x="11806157" y="149855"/>
                </a:cubicBezTo>
                <a:cubicBezTo>
                  <a:pt x="11855026" y="152504"/>
                  <a:pt x="11863650" y="222366"/>
                  <a:pt x="11812221" y="227622"/>
                </a:cubicBezTo>
                <a:close/>
                <a:moveTo>
                  <a:pt x="3295042" y="343194"/>
                </a:moveTo>
                <a:cubicBezTo>
                  <a:pt x="3254467" y="338505"/>
                  <a:pt x="3239712" y="299292"/>
                  <a:pt x="3306108" y="285653"/>
                </a:cubicBezTo>
                <a:cubicBezTo>
                  <a:pt x="3332339" y="282622"/>
                  <a:pt x="3348733" y="312932"/>
                  <a:pt x="3342175" y="334148"/>
                </a:cubicBezTo>
                <a:cubicBezTo>
                  <a:pt x="3324961" y="342483"/>
                  <a:pt x="3308567" y="344756"/>
                  <a:pt x="3295042" y="343194"/>
                </a:cubicBezTo>
                <a:close/>
                <a:moveTo>
                  <a:pt x="374507" y="344778"/>
                </a:moveTo>
                <a:cubicBezTo>
                  <a:pt x="333035" y="339670"/>
                  <a:pt x="310917" y="305614"/>
                  <a:pt x="377272" y="278369"/>
                </a:cubicBezTo>
                <a:cubicBezTo>
                  <a:pt x="403486" y="269288"/>
                  <a:pt x="429700" y="320750"/>
                  <a:pt x="419870" y="338913"/>
                </a:cubicBezTo>
                <a:cubicBezTo>
                  <a:pt x="404305" y="344968"/>
                  <a:pt x="388331" y="346481"/>
                  <a:pt x="374507" y="344778"/>
                </a:cubicBezTo>
                <a:close/>
                <a:moveTo>
                  <a:pt x="4063091" y="347961"/>
                </a:moveTo>
                <a:cubicBezTo>
                  <a:pt x="4051439" y="349837"/>
                  <a:pt x="4038092" y="348711"/>
                  <a:pt x="4024951" y="343458"/>
                </a:cubicBezTo>
                <a:cubicBezTo>
                  <a:pt x="3998669" y="304435"/>
                  <a:pt x="4024951" y="280420"/>
                  <a:pt x="4070945" y="280420"/>
                </a:cubicBezTo>
                <a:cubicBezTo>
                  <a:pt x="4117761" y="309688"/>
                  <a:pt x="4098049" y="342333"/>
                  <a:pt x="4063091" y="347961"/>
                </a:cubicBezTo>
                <a:close/>
                <a:moveTo>
                  <a:pt x="3083972" y="355494"/>
                </a:moveTo>
                <a:cubicBezTo>
                  <a:pt x="3021381" y="349488"/>
                  <a:pt x="2988439" y="307446"/>
                  <a:pt x="3064207" y="280419"/>
                </a:cubicBezTo>
                <a:cubicBezTo>
                  <a:pt x="3093855" y="283422"/>
                  <a:pt x="3139974" y="343482"/>
                  <a:pt x="3083972" y="355494"/>
                </a:cubicBezTo>
                <a:close/>
                <a:moveTo>
                  <a:pt x="118047" y="360370"/>
                </a:moveTo>
                <a:cubicBezTo>
                  <a:pt x="36076" y="357354"/>
                  <a:pt x="55749" y="300055"/>
                  <a:pt x="114768" y="291008"/>
                </a:cubicBezTo>
                <a:cubicBezTo>
                  <a:pt x="167229" y="291008"/>
                  <a:pt x="160671" y="351323"/>
                  <a:pt x="118047" y="360370"/>
                </a:cubicBezTo>
                <a:close/>
                <a:moveTo>
                  <a:pt x="3833220" y="369112"/>
                </a:moveTo>
                <a:cubicBezTo>
                  <a:pt x="3792337" y="363586"/>
                  <a:pt x="3776353" y="331285"/>
                  <a:pt x="3837830" y="304084"/>
                </a:cubicBezTo>
                <a:cubicBezTo>
                  <a:pt x="3867340" y="304084"/>
                  <a:pt x="3887013" y="337330"/>
                  <a:pt x="3880455" y="364531"/>
                </a:cubicBezTo>
                <a:cubicBezTo>
                  <a:pt x="3863241" y="369820"/>
                  <a:pt x="3846847" y="370953"/>
                  <a:pt x="3833220" y="369112"/>
                </a:cubicBezTo>
                <a:close/>
                <a:moveTo>
                  <a:pt x="1279215" y="371101"/>
                </a:moveTo>
                <a:cubicBezTo>
                  <a:pt x="1266639" y="373651"/>
                  <a:pt x="1251034" y="373084"/>
                  <a:pt x="1233786" y="367795"/>
                </a:cubicBezTo>
                <a:cubicBezTo>
                  <a:pt x="1210789" y="331527"/>
                  <a:pt x="1233786" y="310371"/>
                  <a:pt x="1273210" y="307348"/>
                </a:cubicBezTo>
                <a:cubicBezTo>
                  <a:pt x="1327417" y="327749"/>
                  <a:pt x="1316945" y="363450"/>
                  <a:pt x="1279215" y="371101"/>
                </a:cubicBezTo>
                <a:close/>
                <a:moveTo>
                  <a:pt x="4761989" y="372841"/>
                </a:moveTo>
                <a:cubicBezTo>
                  <a:pt x="4757449" y="371944"/>
                  <a:pt x="4752473" y="369439"/>
                  <a:pt x="4747139" y="364903"/>
                </a:cubicBezTo>
                <a:cubicBezTo>
                  <a:pt x="4665068" y="383048"/>
                  <a:pt x="4711028" y="298373"/>
                  <a:pt x="4766836" y="301397"/>
                </a:cubicBezTo>
                <a:cubicBezTo>
                  <a:pt x="4804178" y="306690"/>
                  <a:pt x="4793765" y="379126"/>
                  <a:pt x="4761989" y="372841"/>
                </a:cubicBezTo>
                <a:close/>
                <a:moveTo>
                  <a:pt x="2007635" y="372963"/>
                </a:moveTo>
                <a:cubicBezTo>
                  <a:pt x="1964394" y="366001"/>
                  <a:pt x="1939157" y="314286"/>
                  <a:pt x="2008097" y="298373"/>
                </a:cubicBezTo>
                <a:cubicBezTo>
                  <a:pt x="2034359" y="301404"/>
                  <a:pt x="2060622" y="334745"/>
                  <a:pt x="2054056" y="362023"/>
                </a:cubicBezTo>
                <a:cubicBezTo>
                  <a:pt x="2038463" y="372631"/>
                  <a:pt x="2022048" y="375284"/>
                  <a:pt x="2007635" y="372963"/>
                </a:cubicBezTo>
                <a:close/>
                <a:moveTo>
                  <a:pt x="3595463" y="373447"/>
                </a:moveTo>
                <a:cubicBezTo>
                  <a:pt x="3510391" y="373447"/>
                  <a:pt x="3526751" y="310117"/>
                  <a:pt x="3595463" y="304085"/>
                </a:cubicBezTo>
                <a:cubicBezTo>
                  <a:pt x="3637999" y="307101"/>
                  <a:pt x="3634727" y="367416"/>
                  <a:pt x="3595463" y="373447"/>
                </a:cubicBezTo>
                <a:close/>
                <a:moveTo>
                  <a:pt x="1781086" y="374682"/>
                </a:moveTo>
                <a:cubicBezTo>
                  <a:pt x="1753732" y="372396"/>
                  <a:pt x="1722360" y="338200"/>
                  <a:pt x="1755275" y="304003"/>
                </a:cubicBezTo>
                <a:cubicBezTo>
                  <a:pt x="1817813" y="304003"/>
                  <a:pt x="1807939" y="291844"/>
                  <a:pt x="1811230" y="337440"/>
                </a:cubicBezTo>
                <a:cubicBezTo>
                  <a:pt x="1812465" y="365937"/>
                  <a:pt x="1797499" y="376053"/>
                  <a:pt x="1781086" y="374682"/>
                </a:cubicBezTo>
                <a:close/>
                <a:moveTo>
                  <a:pt x="2285007" y="374710"/>
                </a:moveTo>
                <a:cubicBezTo>
                  <a:pt x="2272513" y="376993"/>
                  <a:pt x="2257011" y="376232"/>
                  <a:pt x="2239876" y="370905"/>
                </a:cubicBezTo>
                <a:cubicBezTo>
                  <a:pt x="2217030" y="337416"/>
                  <a:pt x="2239876" y="316106"/>
                  <a:pt x="2279040" y="313061"/>
                </a:cubicBezTo>
                <a:cubicBezTo>
                  <a:pt x="2332892" y="333611"/>
                  <a:pt x="2322489" y="367860"/>
                  <a:pt x="2285007" y="374710"/>
                </a:cubicBezTo>
                <a:close/>
                <a:moveTo>
                  <a:pt x="4313542" y="377546"/>
                </a:moveTo>
                <a:cubicBezTo>
                  <a:pt x="4272148" y="375839"/>
                  <a:pt x="4237678" y="329751"/>
                  <a:pt x="4314004" y="316096"/>
                </a:cubicBezTo>
                <a:cubicBezTo>
                  <a:pt x="4343549" y="313061"/>
                  <a:pt x="4356681" y="337338"/>
                  <a:pt x="4353398" y="361615"/>
                </a:cubicBezTo>
                <a:cubicBezTo>
                  <a:pt x="4341908" y="373753"/>
                  <a:pt x="4327340" y="378115"/>
                  <a:pt x="4313542" y="377546"/>
                </a:cubicBezTo>
                <a:close/>
                <a:moveTo>
                  <a:pt x="593198" y="381084"/>
                </a:moveTo>
                <a:cubicBezTo>
                  <a:pt x="511227" y="378068"/>
                  <a:pt x="530900" y="323785"/>
                  <a:pt x="589919" y="311722"/>
                </a:cubicBezTo>
                <a:cubicBezTo>
                  <a:pt x="642380" y="311722"/>
                  <a:pt x="635822" y="372037"/>
                  <a:pt x="593198" y="381084"/>
                </a:cubicBezTo>
                <a:close/>
                <a:moveTo>
                  <a:pt x="2774352" y="382610"/>
                </a:moveTo>
                <a:cubicBezTo>
                  <a:pt x="2733777" y="377921"/>
                  <a:pt x="2719022" y="338708"/>
                  <a:pt x="2785418" y="325069"/>
                </a:cubicBezTo>
                <a:cubicBezTo>
                  <a:pt x="2811649" y="322038"/>
                  <a:pt x="2828043" y="352348"/>
                  <a:pt x="2821485" y="373564"/>
                </a:cubicBezTo>
                <a:cubicBezTo>
                  <a:pt x="2804271" y="381899"/>
                  <a:pt x="2787877" y="384172"/>
                  <a:pt x="2774352" y="382610"/>
                </a:cubicBezTo>
                <a:close/>
                <a:moveTo>
                  <a:pt x="1518960" y="383238"/>
                </a:moveTo>
                <a:cubicBezTo>
                  <a:pt x="1453335" y="383238"/>
                  <a:pt x="1450054" y="301635"/>
                  <a:pt x="1512398" y="304658"/>
                </a:cubicBezTo>
                <a:cubicBezTo>
                  <a:pt x="1551773" y="307680"/>
                  <a:pt x="1571460" y="374171"/>
                  <a:pt x="1518960" y="383238"/>
                </a:cubicBezTo>
                <a:close/>
                <a:moveTo>
                  <a:pt x="6391779" y="383307"/>
                </a:moveTo>
                <a:cubicBezTo>
                  <a:pt x="6348534" y="390902"/>
                  <a:pt x="6337734" y="331460"/>
                  <a:pt x="6392454" y="318250"/>
                </a:cubicBezTo>
                <a:cubicBezTo>
                  <a:pt x="6415495" y="318250"/>
                  <a:pt x="6445118" y="342405"/>
                  <a:pt x="6438535" y="363540"/>
                </a:cubicBezTo>
                <a:cubicBezTo>
                  <a:pt x="6428661" y="354482"/>
                  <a:pt x="6418786" y="369578"/>
                  <a:pt x="6412203" y="375617"/>
                </a:cubicBezTo>
                <a:cubicBezTo>
                  <a:pt x="6404797" y="379768"/>
                  <a:pt x="6397957" y="382222"/>
                  <a:pt x="6391779" y="383307"/>
                </a:cubicBezTo>
                <a:close/>
                <a:moveTo>
                  <a:pt x="4970190" y="388952"/>
                </a:moveTo>
                <a:cubicBezTo>
                  <a:pt x="4884836" y="385939"/>
                  <a:pt x="4920947" y="328691"/>
                  <a:pt x="4980038" y="310613"/>
                </a:cubicBezTo>
                <a:cubicBezTo>
                  <a:pt x="5029281" y="319652"/>
                  <a:pt x="5016149" y="376900"/>
                  <a:pt x="4970190" y="388952"/>
                </a:cubicBezTo>
                <a:close/>
                <a:moveTo>
                  <a:pt x="5616935" y="392215"/>
                </a:moveTo>
                <a:cubicBezTo>
                  <a:pt x="5558168" y="374137"/>
                  <a:pt x="5577757" y="322915"/>
                  <a:pt x="5629994" y="313876"/>
                </a:cubicBezTo>
                <a:cubicBezTo>
                  <a:pt x="5682231" y="322915"/>
                  <a:pt x="5665907" y="389202"/>
                  <a:pt x="5616935" y="392215"/>
                </a:cubicBezTo>
                <a:close/>
                <a:moveTo>
                  <a:pt x="1019046" y="398316"/>
                </a:moveTo>
                <a:cubicBezTo>
                  <a:pt x="969625" y="392264"/>
                  <a:pt x="946562" y="340821"/>
                  <a:pt x="1015752" y="325690"/>
                </a:cubicBezTo>
                <a:cubicBezTo>
                  <a:pt x="1068468" y="325690"/>
                  <a:pt x="1075057" y="395290"/>
                  <a:pt x="1019046" y="398316"/>
                </a:cubicBezTo>
                <a:close/>
                <a:moveTo>
                  <a:pt x="804389" y="399394"/>
                </a:moveTo>
                <a:cubicBezTo>
                  <a:pt x="791920" y="399442"/>
                  <a:pt x="779657" y="395105"/>
                  <a:pt x="770663" y="384546"/>
                </a:cubicBezTo>
                <a:cubicBezTo>
                  <a:pt x="757581" y="342311"/>
                  <a:pt x="809907" y="327227"/>
                  <a:pt x="839341" y="330244"/>
                </a:cubicBezTo>
                <a:cubicBezTo>
                  <a:pt x="881038" y="359658"/>
                  <a:pt x="841794" y="399253"/>
                  <a:pt x="804389" y="399394"/>
                </a:cubicBezTo>
                <a:close/>
                <a:moveTo>
                  <a:pt x="4549427" y="399585"/>
                </a:moveTo>
                <a:cubicBezTo>
                  <a:pt x="4507571" y="395474"/>
                  <a:pt x="4480488" y="346711"/>
                  <a:pt x="4556814" y="328566"/>
                </a:cubicBezTo>
                <a:cubicBezTo>
                  <a:pt x="4583077" y="328566"/>
                  <a:pt x="4599491" y="364855"/>
                  <a:pt x="4592925" y="386024"/>
                </a:cubicBezTo>
                <a:cubicBezTo>
                  <a:pt x="4578973" y="397364"/>
                  <a:pt x="4563380" y="400955"/>
                  <a:pt x="4549427" y="399585"/>
                </a:cubicBezTo>
                <a:close/>
                <a:moveTo>
                  <a:pt x="6191319" y="400764"/>
                </a:moveTo>
                <a:cubicBezTo>
                  <a:pt x="6109752" y="400764"/>
                  <a:pt x="6139117" y="340704"/>
                  <a:pt x="6201107" y="325689"/>
                </a:cubicBezTo>
                <a:cubicBezTo>
                  <a:pt x="6253309" y="331695"/>
                  <a:pt x="6233734" y="391755"/>
                  <a:pt x="6191319" y="400764"/>
                </a:cubicBezTo>
                <a:close/>
                <a:moveTo>
                  <a:pt x="6841675" y="402299"/>
                </a:moveTo>
                <a:cubicBezTo>
                  <a:pt x="6759704" y="399284"/>
                  <a:pt x="6779378" y="341984"/>
                  <a:pt x="6838397" y="332937"/>
                </a:cubicBezTo>
                <a:cubicBezTo>
                  <a:pt x="6890857" y="332937"/>
                  <a:pt x="6884300" y="393252"/>
                  <a:pt x="6841675" y="402299"/>
                </a:cubicBezTo>
                <a:close/>
                <a:moveTo>
                  <a:pt x="6014079" y="402604"/>
                </a:moveTo>
                <a:cubicBezTo>
                  <a:pt x="5973116" y="398093"/>
                  <a:pt x="5949708" y="351287"/>
                  <a:pt x="6018699" y="333241"/>
                </a:cubicBezTo>
                <a:cubicBezTo>
                  <a:pt x="6048267" y="327226"/>
                  <a:pt x="6061408" y="366325"/>
                  <a:pt x="6058123" y="390386"/>
                </a:cubicBezTo>
                <a:cubicBezTo>
                  <a:pt x="6043339" y="400912"/>
                  <a:pt x="6027734" y="404108"/>
                  <a:pt x="6014079" y="402604"/>
                </a:cubicBezTo>
                <a:close/>
                <a:moveTo>
                  <a:pt x="5442430" y="403993"/>
                </a:moveTo>
                <a:cubicBezTo>
                  <a:pt x="5384602" y="410848"/>
                  <a:pt x="5351250" y="363317"/>
                  <a:pt x="5425844" y="336726"/>
                </a:cubicBezTo>
                <a:cubicBezTo>
                  <a:pt x="5452074" y="336726"/>
                  <a:pt x="5471747" y="367116"/>
                  <a:pt x="5468468" y="397506"/>
                </a:cubicBezTo>
                <a:cubicBezTo>
                  <a:pt x="5459452" y="400925"/>
                  <a:pt x="5450691" y="403014"/>
                  <a:pt x="5442430" y="403993"/>
                </a:cubicBezTo>
                <a:close/>
                <a:moveTo>
                  <a:pt x="7062524" y="405164"/>
                </a:moveTo>
                <a:cubicBezTo>
                  <a:pt x="7021053" y="400056"/>
                  <a:pt x="6998933" y="366000"/>
                  <a:pt x="7065288" y="338755"/>
                </a:cubicBezTo>
                <a:cubicBezTo>
                  <a:pt x="7091501" y="329673"/>
                  <a:pt x="7117715" y="381136"/>
                  <a:pt x="7107885" y="399299"/>
                </a:cubicBezTo>
                <a:cubicBezTo>
                  <a:pt x="7092322" y="405353"/>
                  <a:pt x="7076347" y="406867"/>
                  <a:pt x="7062524" y="405164"/>
                </a:cubicBezTo>
                <a:close/>
                <a:moveTo>
                  <a:pt x="5831794" y="405563"/>
                </a:moveTo>
                <a:cubicBezTo>
                  <a:pt x="5769122" y="399519"/>
                  <a:pt x="5759226" y="326983"/>
                  <a:pt x="5828495" y="323960"/>
                </a:cubicBezTo>
                <a:cubicBezTo>
                  <a:pt x="5868078" y="333027"/>
                  <a:pt x="5877973" y="393474"/>
                  <a:pt x="5831794" y="405563"/>
                </a:cubicBezTo>
                <a:close/>
                <a:moveTo>
                  <a:pt x="9977226" y="407090"/>
                </a:moveTo>
                <a:cubicBezTo>
                  <a:pt x="9936651" y="402401"/>
                  <a:pt x="9921895" y="363188"/>
                  <a:pt x="9988291" y="349549"/>
                </a:cubicBezTo>
                <a:cubicBezTo>
                  <a:pt x="10014522" y="346518"/>
                  <a:pt x="10030916" y="376828"/>
                  <a:pt x="10024358" y="398044"/>
                </a:cubicBezTo>
                <a:cubicBezTo>
                  <a:pt x="10007144" y="406379"/>
                  <a:pt x="9990752" y="408652"/>
                  <a:pt x="9977226" y="407090"/>
                </a:cubicBezTo>
                <a:close/>
                <a:moveTo>
                  <a:pt x="10751103" y="408346"/>
                </a:moveTo>
                <a:cubicBezTo>
                  <a:pt x="10739450" y="410222"/>
                  <a:pt x="10726104" y="409096"/>
                  <a:pt x="10712963" y="403843"/>
                </a:cubicBezTo>
                <a:cubicBezTo>
                  <a:pt x="10686680" y="364820"/>
                  <a:pt x="10712963" y="340805"/>
                  <a:pt x="10758957" y="340805"/>
                </a:cubicBezTo>
                <a:cubicBezTo>
                  <a:pt x="10805772" y="370073"/>
                  <a:pt x="10786061" y="402718"/>
                  <a:pt x="10751103" y="408346"/>
                </a:cubicBezTo>
                <a:close/>
                <a:moveTo>
                  <a:pt x="6622211" y="408827"/>
                </a:moveTo>
                <a:cubicBezTo>
                  <a:pt x="6556773" y="384472"/>
                  <a:pt x="6566589" y="338806"/>
                  <a:pt x="6635300" y="329673"/>
                </a:cubicBezTo>
                <a:cubicBezTo>
                  <a:pt x="6684379" y="338806"/>
                  <a:pt x="6674564" y="408827"/>
                  <a:pt x="6622211" y="408827"/>
                </a:cubicBezTo>
                <a:close/>
                <a:moveTo>
                  <a:pt x="2546164" y="410169"/>
                </a:moveTo>
                <a:cubicBezTo>
                  <a:pt x="2486968" y="404143"/>
                  <a:pt x="2454081" y="358948"/>
                  <a:pt x="2526432" y="331830"/>
                </a:cubicBezTo>
                <a:cubicBezTo>
                  <a:pt x="2559318" y="337856"/>
                  <a:pt x="2602071" y="398117"/>
                  <a:pt x="2546164" y="410169"/>
                </a:cubicBezTo>
                <a:close/>
                <a:moveTo>
                  <a:pt x="9771983" y="415879"/>
                </a:moveTo>
                <a:cubicBezTo>
                  <a:pt x="9709393" y="409873"/>
                  <a:pt x="9676450" y="367831"/>
                  <a:pt x="9752217" y="340804"/>
                </a:cubicBezTo>
                <a:cubicBezTo>
                  <a:pt x="9781865" y="343807"/>
                  <a:pt x="9827984" y="403867"/>
                  <a:pt x="9771983" y="415879"/>
                </a:cubicBezTo>
                <a:close/>
                <a:moveTo>
                  <a:pt x="5209174" y="419054"/>
                </a:moveTo>
                <a:cubicBezTo>
                  <a:pt x="5150278" y="428121"/>
                  <a:pt x="5124102" y="373719"/>
                  <a:pt x="5192814" y="352563"/>
                </a:cubicBezTo>
                <a:cubicBezTo>
                  <a:pt x="5241894" y="346518"/>
                  <a:pt x="5251710" y="397898"/>
                  <a:pt x="5209174" y="419054"/>
                </a:cubicBezTo>
                <a:close/>
                <a:moveTo>
                  <a:pt x="10521232" y="429497"/>
                </a:moveTo>
                <a:cubicBezTo>
                  <a:pt x="10480349" y="423971"/>
                  <a:pt x="10464365" y="391670"/>
                  <a:pt x="10525843" y="364469"/>
                </a:cubicBezTo>
                <a:cubicBezTo>
                  <a:pt x="10555352" y="364469"/>
                  <a:pt x="10575025" y="397715"/>
                  <a:pt x="10568467" y="424916"/>
                </a:cubicBezTo>
                <a:cubicBezTo>
                  <a:pt x="10551253" y="430205"/>
                  <a:pt x="10534860" y="431338"/>
                  <a:pt x="10521232" y="429497"/>
                </a:cubicBezTo>
                <a:close/>
                <a:moveTo>
                  <a:pt x="7967235" y="431486"/>
                </a:moveTo>
                <a:cubicBezTo>
                  <a:pt x="7954658" y="434036"/>
                  <a:pt x="7939052" y="433469"/>
                  <a:pt x="7921805" y="428180"/>
                </a:cubicBezTo>
                <a:cubicBezTo>
                  <a:pt x="7898807" y="391912"/>
                  <a:pt x="7921805" y="370756"/>
                  <a:pt x="7961228" y="367733"/>
                </a:cubicBezTo>
                <a:cubicBezTo>
                  <a:pt x="8015429" y="388134"/>
                  <a:pt x="8004957" y="423835"/>
                  <a:pt x="7967235" y="431486"/>
                </a:cubicBezTo>
                <a:close/>
                <a:moveTo>
                  <a:pt x="11450000" y="433226"/>
                </a:moveTo>
                <a:cubicBezTo>
                  <a:pt x="11445461" y="432329"/>
                  <a:pt x="11440485" y="429824"/>
                  <a:pt x="11435151" y="425288"/>
                </a:cubicBezTo>
                <a:cubicBezTo>
                  <a:pt x="11353080" y="443433"/>
                  <a:pt x="11399039" y="358758"/>
                  <a:pt x="11454847" y="361782"/>
                </a:cubicBezTo>
                <a:cubicBezTo>
                  <a:pt x="11492190" y="367075"/>
                  <a:pt x="11481777" y="439511"/>
                  <a:pt x="11450000" y="433226"/>
                </a:cubicBezTo>
                <a:close/>
                <a:moveTo>
                  <a:pt x="8695645" y="433348"/>
                </a:moveTo>
                <a:cubicBezTo>
                  <a:pt x="8652404" y="426386"/>
                  <a:pt x="8627169" y="374671"/>
                  <a:pt x="8696106" y="358758"/>
                </a:cubicBezTo>
                <a:cubicBezTo>
                  <a:pt x="8722370" y="361789"/>
                  <a:pt x="8748632" y="395130"/>
                  <a:pt x="8742067" y="422408"/>
                </a:cubicBezTo>
                <a:cubicBezTo>
                  <a:pt x="8726473" y="433016"/>
                  <a:pt x="8710058" y="435669"/>
                  <a:pt x="8695645" y="433348"/>
                </a:cubicBezTo>
                <a:close/>
                <a:moveTo>
                  <a:pt x="10283475" y="433832"/>
                </a:moveTo>
                <a:cubicBezTo>
                  <a:pt x="10198403" y="433832"/>
                  <a:pt x="10214763" y="370502"/>
                  <a:pt x="10283475" y="364470"/>
                </a:cubicBezTo>
                <a:cubicBezTo>
                  <a:pt x="10326011" y="367486"/>
                  <a:pt x="10322739" y="427801"/>
                  <a:pt x="10283475" y="433832"/>
                </a:cubicBezTo>
                <a:close/>
                <a:moveTo>
                  <a:pt x="8974129" y="434033"/>
                </a:moveTo>
                <a:cubicBezTo>
                  <a:pt x="8961635" y="436316"/>
                  <a:pt x="8946132" y="435555"/>
                  <a:pt x="8928999" y="430228"/>
                </a:cubicBezTo>
                <a:cubicBezTo>
                  <a:pt x="8906152" y="396739"/>
                  <a:pt x="8928999" y="375429"/>
                  <a:pt x="8968162" y="372384"/>
                </a:cubicBezTo>
                <a:cubicBezTo>
                  <a:pt x="9022014" y="392934"/>
                  <a:pt x="9011611" y="427183"/>
                  <a:pt x="8974129" y="434033"/>
                </a:cubicBezTo>
                <a:close/>
                <a:moveTo>
                  <a:pt x="8469099" y="435067"/>
                </a:moveTo>
                <a:cubicBezTo>
                  <a:pt x="8441746" y="432781"/>
                  <a:pt x="8410374" y="398585"/>
                  <a:pt x="8443288" y="364388"/>
                </a:cubicBezTo>
                <a:cubicBezTo>
                  <a:pt x="8505826" y="364388"/>
                  <a:pt x="8495952" y="352229"/>
                  <a:pt x="8499243" y="397825"/>
                </a:cubicBezTo>
                <a:cubicBezTo>
                  <a:pt x="8500476" y="426322"/>
                  <a:pt x="8485512" y="436438"/>
                  <a:pt x="8469099" y="435067"/>
                </a:cubicBezTo>
                <a:close/>
                <a:moveTo>
                  <a:pt x="11001555" y="437931"/>
                </a:moveTo>
                <a:cubicBezTo>
                  <a:pt x="10960160" y="436224"/>
                  <a:pt x="10925691" y="390136"/>
                  <a:pt x="11002016" y="376481"/>
                </a:cubicBezTo>
                <a:cubicBezTo>
                  <a:pt x="11031562" y="373446"/>
                  <a:pt x="11044693" y="397723"/>
                  <a:pt x="11041410" y="422000"/>
                </a:cubicBezTo>
                <a:cubicBezTo>
                  <a:pt x="11029920" y="434138"/>
                  <a:pt x="11015353" y="438500"/>
                  <a:pt x="11001555" y="437931"/>
                </a:cubicBezTo>
                <a:close/>
                <a:moveTo>
                  <a:pt x="7281215" y="441469"/>
                </a:moveTo>
                <a:cubicBezTo>
                  <a:pt x="7199243" y="438454"/>
                  <a:pt x="7218917" y="384170"/>
                  <a:pt x="7277938" y="372107"/>
                </a:cubicBezTo>
                <a:cubicBezTo>
                  <a:pt x="7330399" y="372107"/>
                  <a:pt x="7323842" y="432422"/>
                  <a:pt x="7281215" y="441469"/>
                </a:cubicBezTo>
                <a:close/>
                <a:moveTo>
                  <a:pt x="9462364" y="442995"/>
                </a:moveTo>
                <a:cubicBezTo>
                  <a:pt x="9421788" y="438306"/>
                  <a:pt x="9407034" y="399093"/>
                  <a:pt x="9473430" y="385454"/>
                </a:cubicBezTo>
                <a:cubicBezTo>
                  <a:pt x="9499660" y="382423"/>
                  <a:pt x="9516055" y="412733"/>
                  <a:pt x="9509497" y="433949"/>
                </a:cubicBezTo>
                <a:cubicBezTo>
                  <a:pt x="9492283" y="442284"/>
                  <a:pt x="9475888" y="444557"/>
                  <a:pt x="9462364" y="442995"/>
                </a:cubicBezTo>
                <a:close/>
                <a:moveTo>
                  <a:pt x="8206973" y="443623"/>
                </a:moveTo>
                <a:cubicBezTo>
                  <a:pt x="8141348" y="443623"/>
                  <a:pt x="8138067" y="362020"/>
                  <a:pt x="8200411" y="365043"/>
                </a:cubicBezTo>
                <a:cubicBezTo>
                  <a:pt x="8239786" y="368065"/>
                  <a:pt x="8259473" y="434556"/>
                  <a:pt x="8206973" y="443623"/>
                </a:cubicBezTo>
                <a:close/>
                <a:moveTo>
                  <a:pt x="11658202" y="449337"/>
                </a:moveTo>
                <a:cubicBezTo>
                  <a:pt x="11572848" y="446324"/>
                  <a:pt x="11608959" y="389076"/>
                  <a:pt x="11668050" y="370998"/>
                </a:cubicBezTo>
                <a:cubicBezTo>
                  <a:pt x="11717293" y="380037"/>
                  <a:pt x="11704161" y="437285"/>
                  <a:pt x="11658202" y="449337"/>
                </a:cubicBezTo>
                <a:close/>
                <a:moveTo>
                  <a:pt x="7707064" y="458701"/>
                </a:moveTo>
                <a:cubicBezTo>
                  <a:pt x="7657642" y="452649"/>
                  <a:pt x="7634579" y="401206"/>
                  <a:pt x="7703769" y="386075"/>
                </a:cubicBezTo>
                <a:cubicBezTo>
                  <a:pt x="7756486" y="386075"/>
                  <a:pt x="7763075" y="455675"/>
                  <a:pt x="7707064" y="458701"/>
                </a:cubicBezTo>
                <a:close/>
                <a:moveTo>
                  <a:pt x="7492405" y="459779"/>
                </a:moveTo>
                <a:cubicBezTo>
                  <a:pt x="7479937" y="459827"/>
                  <a:pt x="7467672" y="455490"/>
                  <a:pt x="7458680" y="444931"/>
                </a:cubicBezTo>
                <a:cubicBezTo>
                  <a:pt x="7445598" y="402696"/>
                  <a:pt x="7497924" y="387612"/>
                  <a:pt x="7527358" y="390629"/>
                </a:cubicBezTo>
                <a:cubicBezTo>
                  <a:pt x="7569056" y="420043"/>
                  <a:pt x="7529810" y="459638"/>
                  <a:pt x="7492405" y="459779"/>
                </a:cubicBezTo>
                <a:close/>
                <a:moveTo>
                  <a:pt x="11237440" y="459970"/>
                </a:moveTo>
                <a:cubicBezTo>
                  <a:pt x="11195584" y="455859"/>
                  <a:pt x="11168500" y="407096"/>
                  <a:pt x="11244826" y="388951"/>
                </a:cubicBezTo>
                <a:cubicBezTo>
                  <a:pt x="11271089" y="388951"/>
                  <a:pt x="11287503" y="425240"/>
                  <a:pt x="11280938" y="446409"/>
                </a:cubicBezTo>
                <a:cubicBezTo>
                  <a:pt x="11266986" y="457749"/>
                  <a:pt x="11251392" y="461340"/>
                  <a:pt x="11237440" y="459970"/>
                </a:cubicBezTo>
                <a:close/>
                <a:moveTo>
                  <a:pt x="12107131" y="466825"/>
                </a:moveTo>
                <a:cubicBezTo>
                  <a:pt x="12049303" y="473680"/>
                  <a:pt x="12015951" y="426149"/>
                  <a:pt x="12090545" y="399558"/>
                </a:cubicBezTo>
                <a:cubicBezTo>
                  <a:pt x="12116775" y="399558"/>
                  <a:pt x="12136448" y="429948"/>
                  <a:pt x="12133169" y="460338"/>
                </a:cubicBezTo>
                <a:cubicBezTo>
                  <a:pt x="12124152" y="463757"/>
                  <a:pt x="12115392" y="465846"/>
                  <a:pt x="12107131" y="466825"/>
                </a:cubicBezTo>
                <a:close/>
                <a:moveTo>
                  <a:pt x="9234175" y="470554"/>
                </a:moveTo>
                <a:cubicBezTo>
                  <a:pt x="9174979" y="464528"/>
                  <a:pt x="9142093" y="419333"/>
                  <a:pt x="9214442" y="392215"/>
                </a:cubicBezTo>
                <a:cubicBezTo>
                  <a:pt x="9247330" y="398241"/>
                  <a:pt x="9290082" y="458502"/>
                  <a:pt x="9234175" y="470554"/>
                </a:cubicBezTo>
                <a:close/>
                <a:moveTo>
                  <a:pt x="11897186" y="479439"/>
                </a:moveTo>
                <a:cubicBezTo>
                  <a:pt x="11838290" y="488506"/>
                  <a:pt x="11812114" y="434104"/>
                  <a:pt x="11880826" y="412948"/>
                </a:cubicBezTo>
                <a:cubicBezTo>
                  <a:pt x="11929906" y="406903"/>
                  <a:pt x="11939722" y="458283"/>
                  <a:pt x="11897186" y="479439"/>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FFFFFF"/>
              </a:solidFill>
            </a:endParaRPr>
          </a:p>
        </p:txBody>
      </p:sp>
    </p:spTree>
    <p:extLst>
      <p:ext uri="{BB962C8B-B14F-4D97-AF65-F5344CB8AC3E}">
        <p14:creationId xmlns:p14="http://schemas.microsoft.com/office/powerpoint/2010/main" val="578237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9498770-5483-773B-4916-4A4C0782511A}"/>
              </a:ext>
            </a:extLst>
          </p:cNvPr>
          <p:cNvSpPr>
            <a:spLocks noGrp="1"/>
          </p:cNvSpPr>
          <p:nvPr>
            <p:ph type="pic" sz="quarter" idx="13"/>
          </p:nvPr>
        </p:nvSpPr>
        <p:spPr>
          <a:xfrm>
            <a:off x="1539" y="8"/>
            <a:ext cx="12188938" cy="6857992"/>
          </a:xfrm>
          <a:custGeom>
            <a:avLst/>
            <a:gdLst>
              <a:gd name="connsiteX0" fmla="*/ 10789622 w 12188938"/>
              <a:gd name="connsiteY0" fmla="*/ 4110765 h 6857992"/>
              <a:gd name="connsiteX1" fmla="*/ 10793496 w 12188938"/>
              <a:gd name="connsiteY1" fmla="*/ 4192880 h 6857992"/>
              <a:gd name="connsiteX2" fmla="*/ 10789622 w 12188938"/>
              <a:gd name="connsiteY2" fmla="*/ 4110765 h 6857992"/>
              <a:gd name="connsiteX3" fmla="*/ 11430043 w 12188938"/>
              <a:gd name="connsiteY3" fmla="*/ 4107476 h 6857992"/>
              <a:gd name="connsiteX4" fmla="*/ 11480790 w 12188938"/>
              <a:gd name="connsiteY4" fmla="*/ 4171816 h 6857992"/>
              <a:gd name="connsiteX5" fmla="*/ 11430043 w 12188938"/>
              <a:gd name="connsiteY5" fmla="*/ 4107476 h 6857992"/>
              <a:gd name="connsiteX6" fmla="*/ 11643184 w 12188938"/>
              <a:gd name="connsiteY6" fmla="*/ 4107090 h 6857992"/>
              <a:gd name="connsiteX7" fmla="*/ 11643184 w 12188938"/>
              <a:gd name="connsiteY7" fmla="*/ 4186306 h 6857992"/>
              <a:gd name="connsiteX8" fmla="*/ 11643184 w 12188938"/>
              <a:gd name="connsiteY8" fmla="*/ 4107090 h 6857992"/>
              <a:gd name="connsiteX9" fmla="*/ 11084439 w 12188938"/>
              <a:gd name="connsiteY9" fmla="*/ 4104189 h 6857992"/>
              <a:gd name="connsiteX10" fmla="*/ 11088324 w 12188938"/>
              <a:gd name="connsiteY10" fmla="*/ 4196932 h 6857992"/>
              <a:gd name="connsiteX11" fmla="*/ 11084439 w 12188938"/>
              <a:gd name="connsiteY11" fmla="*/ 4104189 h 6857992"/>
              <a:gd name="connsiteX12" fmla="*/ 11977268 w 12188938"/>
              <a:gd name="connsiteY12" fmla="*/ 4064583 h 6857992"/>
              <a:gd name="connsiteX13" fmla="*/ 11957860 w 12188938"/>
              <a:gd name="connsiteY13" fmla="*/ 4157259 h 6857992"/>
              <a:gd name="connsiteX14" fmla="*/ 11977268 w 12188938"/>
              <a:gd name="connsiteY14" fmla="*/ 4064583 h 6857992"/>
              <a:gd name="connsiteX15" fmla="*/ 10164195 w 12188938"/>
              <a:gd name="connsiteY15" fmla="*/ 4056856 h 6857992"/>
              <a:gd name="connsiteX16" fmla="*/ 10164195 w 12188938"/>
              <a:gd name="connsiteY16" fmla="*/ 4150563 h 6857992"/>
              <a:gd name="connsiteX17" fmla="*/ 10164195 w 12188938"/>
              <a:gd name="connsiteY17" fmla="*/ 4056856 h 6857992"/>
              <a:gd name="connsiteX18" fmla="*/ 10470889 w 12188938"/>
              <a:gd name="connsiteY18" fmla="*/ 4053956 h 6857992"/>
              <a:gd name="connsiteX19" fmla="*/ 10447647 w 12188938"/>
              <a:gd name="connsiteY19" fmla="*/ 4147134 h 6857992"/>
              <a:gd name="connsiteX20" fmla="*/ 10470889 w 12188938"/>
              <a:gd name="connsiteY20" fmla="*/ 4053956 h 6857992"/>
              <a:gd name="connsiteX21" fmla="*/ 152046 w 12188938"/>
              <a:gd name="connsiteY21" fmla="*/ 3893917 h 6857992"/>
              <a:gd name="connsiteX22" fmla="*/ 124874 w 12188938"/>
              <a:gd name="connsiteY22" fmla="*/ 3973187 h 6857992"/>
              <a:gd name="connsiteX23" fmla="*/ 152046 w 12188938"/>
              <a:gd name="connsiteY23" fmla="*/ 3893917 h 6857992"/>
              <a:gd name="connsiteX24" fmla="*/ 638431 w 12188938"/>
              <a:gd name="connsiteY24" fmla="*/ 3886118 h 6857992"/>
              <a:gd name="connsiteX25" fmla="*/ 591851 w 12188938"/>
              <a:gd name="connsiteY25" fmla="*/ 3954475 h 6857992"/>
              <a:gd name="connsiteX26" fmla="*/ 638431 w 12188938"/>
              <a:gd name="connsiteY26" fmla="*/ 3886118 h 6857992"/>
              <a:gd name="connsiteX27" fmla="*/ 2020621 w 12188938"/>
              <a:gd name="connsiteY27" fmla="*/ 3879602 h 6857992"/>
              <a:gd name="connsiteX28" fmla="*/ 1970159 w 12188938"/>
              <a:gd name="connsiteY28" fmla="*/ 3940557 h 6857992"/>
              <a:gd name="connsiteX29" fmla="*/ 2020621 w 12188938"/>
              <a:gd name="connsiteY29" fmla="*/ 3879602 h 6857992"/>
              <a:gd name="connsiteX30" fmla="*/ 1438182 w 12188938"/>
              <a:gd name="connsiteY30" fmla="*/ 3868995 h 6857992"/>
              <a:gd name="connsiteX31" fmla="*/ 1438182 w 12188938"/>
              <a:gd name="connsiteY31" fmla="*/ 3947246 h 6857992"/>
              <a:gd name="connsiteX32" fmla="*/ 1438182 w 12188938"/>
              <a:gd name="connsiteY32" fmla="*/ 3868995 h 6857992"/>
              <a:gd name="connsiteX33" fmla="*/ 1765862 w 12188938"/>
              <a:gd name="connsiteY33" fmla="*/ 3862391 h 6857992"/>
              <a:gd name="connsiteX34" fmla="*/ 1738637 w 12188938"/>
              <a:gd name="connsiteY34" fmla="*/ 3951206 h 6857992"/>
              <a:gd name="connsiteX35" fmla="*/ 1765862 w 12188938"/>
              <a:gd name="connsiteY35" fmla="*/ 3862391 h 6857992"/>
              <a:gd name="connsiteX36" fmla="*/ 1154678 w 12188938"/>
              <a:gd name="connsiteY36" fmla="*/ 3861266 h 6857992"/>
              <a:gd name="connsiteX37" fmla="*/ 1154678 w 12188938"/>
              <a:gd name="connsiteY37" fmla="*/ 3939811 h 6857992"/>
              <a:gd name="connsiteX38" fmla="*/ 1154678 w 12188938"/>
              <a:gd name="connsiteY38" fmla="*/ 3861266 h 6857992"/>
              <a:gd name="connsiteX39" fmla="*/ 878722 w 12188938"/>
              <a:gd name="connsiteY39" fmla="*/ 3858367 h 6857992"/>
              <a:gd name="connsiteX40" fmla="*/ 902082 w 12188938"/>
              <a:gd name="connsiteY40" fmla="*/ 3947246 h 6857992"/>
              <a:gd name="connsiteX41" fmla="*/ 878722 w 12188938"/>
              <a:gd name="connsiteY41" fmla="*/ 3858367 h 6857992"/>
              <a:gd name="connsiteX42" fmla="*/ 449757 w 12188938"/>
              <a:gd name="connsiteY42" fmla="*/ 3849853 h 6857992"/>
              <a:gd name="connsiteX43" fmla="*/ 368452 w 12188938"/>
              <a:gd name="connsiteY43" fmla="*/ 3914667 h 6857992"/>
              <a:gd name="connsiteX44" fmla="*/ 449757 w 12188938"/>
              <a:gd name="connsiteY44" fmla="*/ 3849853 h 6857992"/>
              <a:gd name="connsiteX45" fmla="*/ 11651208 w 12188938"/>
              <a:gd name="connsiteY45" fmla="*/ 3796213 h 6857992"/>
              <a:gd name="connsiteX46" fmla="*/ 11600851 w 12188938"/>
              <a:gd name="connsiteY46" fmla="*/ 3856978 h 6857992"/>
              <a:gd name="connsiteX47" fmla="*/ 11651208 w 12188938"/>
              <a:gd name="connsiteY47" fmla="*/ 3796213 h 6857992"/>
              <a:gd name="connsiteX48" fmla="*/ 11969505 w 12188938"/>
              <a:gd name="connsiteY48" fmla="*/ 3789255 h 6857992"/>
              <a:gd name="connsiteX49" fmla="*/ 11946215 w 12188938"/>
              <a:gd name="connsiteY49" fmla="*/ 3878313 h 6857992"/>
              <a:gd name="connsiteX50" fmla="*/ 11969505 w 12188938"/>
              <a:gd name="connsiteY50" fmla="*/ 3789255 h 6857992"/>
              <a:gd name="connsiteX51" fmla="*/ 11015833 w 12188938"/>
              <a:gd name="connsiteY51" fmla="*/ 3747231 h 6857992"/>
              <a:gd name="connsiteX52" fmla="*/ 11008064 w 12188938"/>
              <a:gd name="connsiteY52" fmla="*/ 3829375 h 6857992"/>
              <a:gd name="connsiteX53" fmla="*/ 11015833 w 12188938"/>
              <a:gd name="connsiteY53" fmla="*/ 3747231 h 6857992"/>
              <a:gd name="connsiteX54" fmla="*/ 10638051 w 12188938"/>
              <a:gd name="connsiteY54" fmla="*/ 3736359 h 6857992"/>
              <a:gd name="connsiteX55" fmla="*/ 10680915 w 12188938"/>
              <a:gd name="connsiteY55" fmla="*/ 3804381 h 6857992"/>
              <a:gd name="connsiteX56" fmla="*/ 10638051 w 12188938"/>
              <a:gd name="connsiteY56" fmla="*/ 3736359 h 6857992"/>
              <a:gd name="connsiteX57" fmla="*/ 10264977 w 12188938"/>
              <a:gd name="connsiteY57" fmla="*/ 3722113 h 6857992"/>
              <a:gd name="connsiteX58" fmla="*/ 10233803 w 12188938"/>
              <a:gd name="connsiteY58" fmla="*/ 3811564 h 6857992"/>
              <a:gd name="connsiteX59" fmla="*/ 10264977 w 12188938"/>
              <a:gd name="connsiteY59" fmla="*/ 3722113 h 6857992"/>
              <a:gd name="connsiteX60" fmla="*/ 11255210 w 12188938"/>
              <a:gd name="connsiteY60" fmla="*/ 3710038 h 6857992"/>
              <a:gd name="connsiteX61" fmla="*/ 11305640 w 12188938"/>
              <a:gd name="connsiteY61" fmla="*/ 3785221 h 6857992"/>
              <a:gd name="connsiteX62" fmla="*/ 11255210 w 12188938"/>
              <a:gd name="connsiteY62" fmla="*/ 3710038 h 6857992"/>
              <a:gd name="connsiteX63" fmla="*/ 343061 w 12188938"/>
              <a:gd name="connsiteY63" fmla="*/ 3611056 h 6857992"/>
              <a:gd name="connsiteX64" fmla="*/ 327601 w 12188938"/>
              <a:gd name="connsiteY64" fmla="*/ 3703799 h 6857992"/>
              <a:gd name="connsiteX65" fmla="*/ 343061 w 12188938"/>
              <a:gd name="connsiteY65" fmla="*/ 3611056 h 6857992"/>
              <a:gd name="connsiteX66" fmla="*/ 2040279 w 12188938"/>
              <a:gd name="connsiteY66" fmla="*/ 3578335 h 6857992"/>
              <a:gd name="connsiteX67" fmla="*/ 2090709 w 12188938"/>
              <a:gd name="connsiteY67" fmla="*/ 3650011 h 6857992"/>
              <a:gd name="connsiteX68" fmla="*/ 2040279 w 12188938"/>
              <a:gd name="connsiteY68" fmla="*/ 3578335 h 6857992"/>
              <a:gd name="connsiteX69" fmla="*/ 99393 w 12188938"/>
              <a:gd name="connsiteY69" fmla="*/ 3575932 h 6857992"/>
              <a:gd name="connsiteX70" fmla="*/ 149855 w 12188938"/>
              <a:gd name="connsiteY70" fmla="*/ 3647887 h 6857992"/>
              <a:gd name="connsiteX71" fmla="*/ 99393 w 12188938"/>
              <a:gd name="connsiteY71" fmla="*/ 3575932 h 6857992"/>
              <a:gd name="connsiteX72" fmla="*/ 801257 w 12188938"/>
              <a:gd name="connsiteY72" fmla="*/ 3571806 h 6857992"/>
              <a:gd name="connsiteX73" fmla="*/ 847929 w 12188938"/>
              <a:gd name="connsiteY73" fmla="*/ 3639458 h 6857992"/>
              <a:gd name="connsiteX74" fmla="*/ 801257 w 12188938"/>
              <a:gd name="connsiteY74" fmla="*/ 3571806 h 6857992"/>
              <a:gd name="connsiteX75" fmla="*/ 1771669 w 12188938"/>
              <a:gd name="connsiteY75" fmla="*/ 3571447 h 6857992"/>
              <a:gd name="connsiteX76" fmla="*/ 1775551 w 12188938"/>
              <a:gd name="connsiteY76" fmla="*/ 3653562 h 6857992"/>
              <a:gd name="connsiteX77" fmla="*/ 1771669 w 12188938"/>
              <a:gd name="connsiteY77" fmla="*/ 3571447 h 6857992"/>
              <a:gd name="connsiteX78" fmla="*/ 1531232 w 12188938"/>
              <a:gd name="connsiteY78" fmla="*/ 3567584 h 6857992"/>
              <a:gd name="connsiteX79" fmla="*/ 1515737 w 12188938"/>
              <a:gd name="connsiteY79" fmla="*/ 3661291 h 6857992"/>
              <a:gd name="connsiteX80" fmla="*/ 1531232 w 12188938"/>
              <a:gd name="connsiteY80" fmla="*/ 3567584 h 6857992"/>
              <a:gd name="connsiteX81" fmla="*/ 576083 w 12188938"/>
              <a:gd name="connsiteY81" fmla="*/ 3560820 h 6857992"/>
              <a:gd name="connsiteX82" fmla="*/ 579988 w 12188938"/>
              <a:gd name="connsiteY82" fmla="*/ 3657427 h 6857992"/>
              <a:gd name="connsiteX83" fmla="*/ 576083 w 12188938"/>
              <a:gd name="connsiteY83" fmla="*/ 3560820 h 6857992"/>
              <a:gd name="connsiteX84" fmla="*/ 1243735 w 12188938"/>
              <a:gd name="connsiteY84" fmla="*/ 3554060 h 6857992"/>
              <a:gd name="connsiteX85" fmla="*/ 1267115 w 12188938"/>
              <a:gd name="connsiteY85" fmla="*/ 3621974 h 6857992"/>
              <a:gd name="connsiteX86" fmla="*/ 1298288 w 12188938"/>
              <a:gd name="connsiteY86" fmla="*/ 3607677 h 6857992"/>
              <a:gd name="connsiteX87" fmla="*/ 1243735 w 12188938"/>
              <a:gd name="connsiteY87" fmla="*/ 3554060 h 6857992"/>
              <a:gd name="connsiteX88" fmla="*/ 1069080 w 12188938"/>
              <a:gd name="connsiteY88" fmla="*/ 3514450 h 6857992"/>
              <a:gd name="connsiteX89" fmla="*/ 1057493 w 12188938"/>
              <a:gd name="connsiteY89" fmla="*/ 3603329 h 6857992"/>
              <a:gd name="connsiteX90" fmla="*/ 1069080 w 12188938"/>
              <a:gd name="connsiteY90" fmla="*/ 3514450 h 6857992"/>
              <a:gd name="connsiteX91" fmla="*/ 11577350 w 12188938"/>
              <a:gd name="connsiteY91" fmla="*/ 3430849 h 6857992"/>
              <a:gd name="connsiteX92" fmla="*/ 11534652 w 12188938"/>
              <a:gd name="connsiteY92" fmla="*/ 3506317 h 6857992"/>
              <a:gd name="connsiteX93" fmla="*/ 11577350 w 12188938"/>
              <a:gd name="connsiteY93" fmla="*/ 3430849 h 6857992"/>
              <a:gd name="connsiteX94" fmla="*/ 12105571 w 12188938"/>
              <a:gd name="connsiteY94" fmla="*/ 3430847 h 6857992"/>
              <a:gd name="connsiteX95" fmla="*/ 12160022 w 12188938"/>
              <a:gd name="connsiteY95" fmla="*/ 3498761 h 6857992"/>
              <a:gd name="connsiteX96" fmla="*/ 12105571 w 12188938"/>
              <a:gd name="connsiteY96" fmla="*/ 3430847 h 6857992"/>
              <a:gd name="connsiteX97" fmla="*/ 11825923 w 12188938"/>
              <a:gd name="connsiteY97" fmla="*/ 3416356 h 6857992"/>
              <a:gd name="connsiteX98" fmla="*/ 11794935 w 12188938"/>
              <a:gd name="connsiteY98" fmla="*/ 3488207 h 6857992"/>
              <a:gd name="connsiteX99" fmla="*/ 11825923 w 12188938"/>
              <a:gd name="connsiteY99" fmla="*/ 3416356 h 6857992"/>
              <a:gd name="connsiteX100" fmla="*/ 11297784 w 12188938"/>
              <a:gd name="connsiteY100" fmla="*/ 3380614 h 6857992"/>
              <a:gd name="connsiteX101" fmla="*/ 11239709 w 12188938"/>
              <a:gd name="connsiteY101" fmla="*/ 3448527 h 6857992"/>
              <a:gd name="connsiteX102" fmla="*/ 11297784 w 12188938"/>
              <a:gd name="connsiteY102" fmla="*/ 3380614 h 6857992"/>
              <a:gd name="connsiteX103" fmla="*/ 10284650 w 12188938"/>
              <a:gd name="connsiteY103" fmla="*/ 3366124 h 6857992"/>
              <a:gd name="connsiteX104" fmla="*/ 10261360 w 12188938"/>
              <a:gd name="connsiteY104" fmla="*/ 3459057 h 6857992"/>
              <a:gd name="connsiteX105" fmla="*/ 10284650 w 12188938"/>
              <a:gd name="connsiteY105" fmla="*/ 3366124 h 6857992"/>
              <a:gd name="connsiteX106" fmla="*/ 10933029 w 12188938"/>
              <a:gd name="connsiteY106" fmla="*/ 3359362 h 6857992"/>
              <a:gd name="connsiteX107" fmla="*/ 10983552 w 12188938"/>
              <a:gd name="connsiteY107" fmla="*/ 3434478 h 6857992"/>
              <a:gd name="connsiteX108" fmla="*/ 10933029 w 12188938"/>
              <a:gd name="connsiteY108" fmla="*/ 3359362 h 6857992"/>
              <a:gd name="connsiteX109" fmla="*/ 10579447 w 12188938"/>
              <a:gd name="connsiteY109" fmla="*/ 3355210 h 6857992"/>
              <a:gd name="connsiteX110" fmla="*/ 10649317 w 12188938"/>
              <a:gd name="connsiteY110" fmla="*/ 3416018 h 6857992"/>
              <a:gd name="connsiteX111" fmla="*/ 10579447 w 12188938"/>
              <a:gd name="connsiteY111" fmla="*/ 3355210 h 6857992"/>
              <a:gd name="connsiteX112" fmla="*/ 1915689 w 12188938"/>
              <a:gd name="connsiteY112" fmla="*/ 3277771 h 6857992"/>
              <a:gd name="connsiteX113" fmla="*/ 1896321 w 12188938"/>
              <a:gd name="connsiteY113" fmla="*/ 3359884 h 6857992"/>
              <a:gd name="connsiteX114" fmla="*/ 1915689 w 12188938"/>
              <a:gd name="connsiteY114" fmla="*/ 3277771 h 6857992"/>
              <a:gd name="connsiteX115" fmla="*/ 1698041 w 12188938"/>
              <a:gd name="connsiteY115" fmla="*/ 3245892 h 6857992"/>
              <a:gd name="connsiteX116" fmla="*/ 1682547 w 12188938"/>
              <a:gd name="connsiteY116" fmla="*/ 3335065 h 6857992"/>
              <a:gd name="connsiteX117" fmla="*/ 1698041 w 12188938"/>
              <a:gd name="connsiteY117" fmla="*/ 3245892 h 6857992"/>
              <a:gd name="connsiteX118" fmla="*/ 1104067 w 12188938"/>
              <a:gd name="connsiteY118" fmla="*/ 3224638 h 6857992"/>
              <a:gd name="connsiteX119" fmla="*/ 1061284 w 12188938"/>
              <a:gd name="connsiteY119" fmla="*/ 3296199 h 6857992"/>
              <a:gd name="connsiteX120" fmla="*/ 1104067 w 12188938"/>
              <a:gd name="connsiteY120" fmla="*/ 3224638 h 6857992"/>
              <a:gd name="connsiteX121" fmla="*/ 1383806 w 12188938"/>
              <a:gd name="connsiteY121" fmla="*/ 3220776 h 6857992"/>
              <a:gd name="connsiteX122" fmla="*/ 1430332 w 12188938"/>
              <a:gd name="connsiteY122" fmla="*/ 3299346 h 6857992"/>
              <a:gd name="connsiteX123" fmla="*/ 1383806 w 12188938"/>
              <a:gd name="connsiteY123" fmla="*/ 3220776 h 6857992"/>
              <a:gd name="connsiteX124" fmla="*/ 804868 w 12188938"/>
              <a:gd name="connsiteY124" fmla="*/ 3191793 h 6857992"/>
              <a:gd name="connsiteX125" fmla="*/ 785446 w 12188938"/>
              <a:gd name="connsiteY125" fmla="*/ 3277771 h 6857992"/>
              <a:gd name="connsiteX126" fmla="*/ 804868 w 12188938"/>
              <a:gd name="connsiteY126" fmla="*/ 3191793 h 6857992"/>
              <a:gd name="connsiteX127" fmla="*/ 482687 w 12188938"/>
              <a:gd name="connsiteY127" fmla="*/ 3191410 h 6857992"/>
              <a:gd name="connsiteX128" fmla="*/ 455563 w 12188938"/>
              <a:gd name="connsiteY128" fmla="*/ 3195805 h 6857992"/>
              <a:gd name="connsiteX129" fmla="*/ 514013 w 12188938"/>
              <a:gd name="connsiteY129" fmla="*/ 3267146 h 6857992"/>
              <a:gd name="connsiteX130" fmla="*/ 482687 w 12188938"/>
              <a:gd name="connsiteY130" fmla="*/ 3191410 h 6857992"/>
              <a:gd name="connsiteX131" fmla="*/ 218915 w 12188938"/>
              <a:gd name="connsiteY131" fmla="*/ 3177302 h 6857992"/>
              <a:gd name="connsiteX132" fmla="*/ 187741 w 12188938"/>
              <a:gd name="connsiteY132" fmla="*/ 3267244 h 6857992"/>
              <a:gd name="connsiteX133" fmla="*/ 218915 w 12188938"/>
              <a:gd name="connsiteY133" fmla="*/ 3177302 h 6857992"/>
              <a:gd name="connsiteX134" fmla="*/ 2152903 w 12188938"/>
              <a:gd name="connsiteY134" fmla="*/ 1624906 h 6857992"/>
              <a:gd name="connsiteX135" fmla="*/ 2152903 w 12188938"/>
              <a:gd name="connsiteY135" fmla="*/ 5233079 h 6857992"/>
              <a:gd name="connsiteX136" fmla="*/ 10036020 w 12188938"/>
              <a:gd name="connsiteY136" fmla="*/ 5233079 h 6857992"/>
              <a:gd name="connsiteX137" fmla="*/ 10036020 w 12188938"/>
              <a:gd name="connsiteY137" fmla="*/ 3459281 h 6857992"/>
              <a:gd name="connsiteX138" fmla="*/ 10047194 w 12188938"/>
              <a:gd name="connsiteY138" fmla="*/ 3454934 h 6857992"/>
              <a:gd name="connsiteX139" fmla="*/ 10038968 w 12188938"/>
              <a:gd name="connsiteY139" fmla="*/ 3375592 h 6857992"/>
              <a:gd name="connsiteX140" fmla="*/ 10036020 w 12188938"/>
              <a:gd name="connsiteY140" fmla="*/ 3374870 h 6857992"/>
              <a:gd name="connsiteX141" fmla="*/ 10036020 w 12188938"/>
              <a:gd name="connsiteY141" fmla="*/ 1624906 h 6857992"/>
              <a:gd name="connsiteX142" fmla="*/ 0 w 12188938"/>
              <a:gd name="connsiteY142" fmla="*/ 0 h 6857992"/>
              <a:gd name="connsiteX143" fmla="*/ 12188938 w 12188938"/>
              <a:gd name="connsiteY143" fmla="*/ 0 h 6857992"/>
              <a:gd name="connsiteX144" fmla="*/ 12188938 w 12188938"/>
              <a:gd name="connsiteY144" fmla="*/ 6857992 h 6857992"/>
              <a:gd name="connsiteX145" fmla="*/ 0 w 12188938"/>
              <a:gd name="connsiteY145"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2188938" h="6857992">
                <a:moveTo>
                  <a:pt x="10789622" y="4110765"/>
                </a:moveTo>
                <a:cubicBezTo>
                  <a:pt x="10708277" y="4128616"/>
                  <a:pt x="10735392" y="4189310"/>
                  <a:pt x="10793496" y="4192880"/>
                </a:cubicBezTo>
                <a:cubicBezTo>
                  <a:pt x="10859347" y="4189310"/>
                  <a:pt x="10851600" y="4110765"/>
                  <a:pt x="10789622" y="4110765"/>
                </a:cubicBezTo>
                <a:close/>
                <a:moveTo>
                  <a:pt x="11430043" y="4107476"/>
                </a:moveTo>
                <a:cubicBezTo>
                  <a:pt x="11320742" y="4150369"/>
                  <a:pt x="11414429" y="4207560"/>
                  <a:pt x="11480790" y="4171816"/>
                </a:cubicBezTo>
                <a:cubicBezTo>
                  <a:pt x="11488597" y="4143220"/>
                  <a:pt x="11461272" y="4100327"/>
                  <a:pt x="11430043" y="4107476"/>
                </a:cubicBezTo>
                <a:close/>
                <a:moveTo>
                  <a:pt x="11643184" y="4107090"/>
                </a:moveTo>
                <a:cubicBezTo>
                  <a:pt x="11569378" y="4121493"/>
                  <a:pt x="11592685" y="4171903"/>
                  <a:pt x="11643184" y="4186306"/>
                </a:cubicBezTo>
                <a:cubicBezTo>
                  <a:pt x="11713106" y="4186306"/>
                  <a:pt x="11705337" y="4110691"/>
                  <a:pt x="11643184" y="4107090"/>
                </a:cubicBezTo>
                <a:close/>
                <a:moveTo>
                  <a:pt x="11084439" y="4104189"/>
                </a:moveTo>
                <a:cubicBezTo>
                  <a:pt x="11002864" y="4107756"/>
                  <a:pt x="11014518" y="4196932"/>
                  <a:pt x="11088324" y="4196932"/>
                </a:cubicBezTo>
                <a:cubicBezTo>
                  <a:pt x="11146592" y="4186231"/>
                  <a:pt x="11127169" y="4111323"/>
                  <a:pt x="11084439" y="4104189"/>
                </a:cubicBezTo>
                <a:close/>
                <a:moveTo>
                  <a:pt x="11977268" y="4064583"/>
                </a:moveTo>
                <a:cubicBezTo>
                  <a:pt x="11899635" y="4071712"/>
                  <a:pt x="11884108" y="4132308"/>
                  <a:pt x="11957860" y="4157259"/>
                </a:cubicBezTo>
                <a:cubicBezTo>
                  <a:pt x="12016085" y="4167952"/>
                  <a:pt x="12039375" y="4071712"/>
                  <a:pt x="11977268" y="4064583"/>
                </a:cubicBezTo>
                <a:close/>
                <a:moveTo>
                  <a:pt x="10164195" y="4056856"/>
                </a:moveTo>
                <a:cubicBezTo>
                  <a:pt x="10082803" y="4064064"/>
                  <a:pt x="10086679" y="4143355"/>
                  <a:pt x="10164195" y="4150563"/>
                </a:cubicBezTo>
                <a:cubicBezTo>
                  <a:pt x="10222333" y="4139751"/>
                  <a:pt x="10206830" y="4071273"/>
                  <a:pt x="10164195" y="4056856"/>
                </a:cubicBezTo>
                <a:close/>
                <a:moveTo>
                  <a:pt x="10470889" y="4053956"/>
                </a:moveTo>
                <a:cubicBezTo>
                  <a:pt x="10439900" y="4071875"/>
                  <a:pt x="10381796" y="4075459"/>
                  <a:pt x="10447647" y="4147134"/>
                </a:cubicBezTo>
                <a:cubicBezTo>
                  <a:pt x="10532866" y="4165053"/>
                  <a:pt x="10532866" y="4064707"/>
                  <a:pt x="10470889" y="4053956"/>
                </a:cubicBezTo>
                <a:close/>
                <a:moveTo>
                  <a:pt x="152046" y="3893917"/>
                </a:moveTo>
                <a:cubicBezTo>
                  <a:pt x="93821" y="3890314"/>
                  <a:pt x="66649" y="3962377"/>
                  <a:pt x="124874" y="3973187"/>
                </a:cubicBezTo>
                <a:cubicBezTo>
                  <a:pt x="194744" y="4023631"/>
                  <a:pt x="221916" y="3901124"/>
                  <a:pt x="152046" y="3893917"/>
                </a:cubicBezTo>
                <a:close/>
                <a:moveTo>
                  <a:pt x="638431" y="3886118"/>
                </a:moveTo>
                <a:cubicBezTo>
                  <a:pt x="587970" y="3882520"/>
                  <a:pt x="568561" y="3918497"/>
                  <a:pt x="591851" y="3954475"/>
                </a:cubicBezTo>
                <a:cubicBezTo>
                  <a:pt x="665603" y="3986854"/>
                  <a:pt x="723828" y="3904106"/>
                  <a:pt x="638431" y="3886118"/>
                </a:cubicBezTo>
                <a:close/>
                <a:moveTo>
                  <a:pt x="2020621" y="3879602"/>
                </a:moveTo>
                <a:cubicBezTo>
                  <a:pt x="1993449" y="3915458"/>
                  <a:pt x="1977922" y="3854503"/>
                  <a:pt x="1970159" y="3940557"/>
                </a:cubicBezTo>
                <a:cubicBezTo>
                  <a:pt x="2040029" y="4040953"/>
                  <a:pt x="2125430" y="3897530"/>
                  <a:pt x="2020621" y="3879602"/>
                </a:cubicBezTo>
                <a:close/>
                <a:moveTo>
                  <a:pt x="1438182" y="3868995"/>
                </a:moveTo>
                <a:cubicBezTo>
                  <a:pt x="1356435" y="3890336"/>
                  <a:pt x="1391468" y="3925905"/>
                  <a:pt x="1438182" y="3947246"/>
                </a:cubicBezTo>
                <a:cubicBezTo>
                  <a:pt x="1504359" y="3940132"/>
                  <a:pt x="1500466" y="3876109"/>
                  <a:pt x="1438182" y="3868995"/>
                </a:cubicBezTo>
                <a:close/>
                <a:moveTo>
                  <a:pt x="1765862" y="3862391"/>
                </a:moveTo>
                <a:cubicBezTo>
                  <a:pt x="1730858" y="3876602"/>
                  <a:pt x="1676408" y="3887259"/>
                  <a:pt x="1738637" y="3951206"/>
                </a:cubicBezTo>
                <a:cubicBezTo>
                  <a:pt x="1835871" y="3972522"/>
                  <a:pt x="1831981" y="3873049"/>
                  <a:pt x="1765862" y="3862391"/>
                </a:cubicBezTo>
                <a:close/>
                <a:moveTo>
                  <a:pt x="1154678" y="3861266"/>
                </a:moveTo>
                <a:cubicBezTo>
                  <a:pt x="1077376" y="3879117"/>
                  <a:pt x="1108297" y="3925530"/>
                  <a:pt x="1154678" y="3939811"/>
                </a:cubicBezTo>
                <a:cubicBezTo>
                  <a:pt x="1224250" y="3943381"/>
                  <a:pt x="1220385" y="3871977"/>
                  <a:pt x="1154678" y="3861266"/>
                </a:cubicBezTo>
                <a:close/>
                <a:moveTo>
                  <a:pt x="878722" y="3858367"/>
                </a:moveTo>
                <a:cubicBezTo>
                  <a:pt x="793069" y="3890364"/>
                  <a:pt x="828109" y="3940136"/>
                  <a:pt x="902082" y="3947246"/>
                </a:cubicBezTo>
                <a:cubicBezTo>
                  <a:pt x="968269" y="3933025"/>
                  <a:pt x="917656" y="3861922"/>
                  <a:pt x="878722" y="3858367"/>
                </a:cubicBezTo>
                <a:close/>
                <a:moveTo>
                  <a:pt x="449757" y="3849853"/>
                </a:moveTo>
                <a:cubicBezTo>
                  <a:pt x="411040" y="3846252"/>
                  <a:pt x="352965" y="3867857"/>
                  <a:pt x="368452" y="3914667"/>
                </a:cubicBezTo>
                <a:cubicBezTo>
                  <a:pt x="411040" y="3965078"/>
                  <a:pt x="515576" y="3896663"/>
                  <a:pt x="449757" y="3849853"/>
                </a:cubicBezTo>
                <a:close/>
                <a:moveTo>
                  <a:pt x="11651208" y="3796213"/>
                </a:moveTo>
                <a:cubicBezTo>
                  <a:pt x="11620219" y="3824808"/>
                  <a:pt x="11604725" y="3774766"/>
                  <a:pt x="11600851" y="3856978"/>
                </a:cubicBezTo>
                <a:cubicBezTo>
                  <a:pt x="11662828" y="3953488"/>
                  <a:pt x="11751921" y="3810511"/>
                  <a:pt x="11651208" y="3796213"/>
                </a:cubicBezTo>
                <a:close/>
                <a:moveTo>
                  <a:pt x="11969505" y="3789255"/>
                </a:moveTo>
                <a:cubicBezTo>
                  <a:pt x="11938451" y="3803504"/>
                  <a:pt x="11884108" y="3814191"/>
                  <a:pt x="11946215" y="3878313"/>
                </a:cubicBezTo>
                <a:cubicBezTo>
                  <a:pt x="12039375" y="3903249"/>
                  <a:pt x="12039375" y="3799942"/>
                  <a:pt x="11969505" y="3789255"/>
                </a:cubicBezTo>
                <a:close/>
                <a:moveTo>
                  <a:pt x="11015833" y="3747231"/>
                </a:moveTo>
                <a:cubicBezTo>
                  <a:pt x="10945912" y="3747231"/>
                  <a:pt x="10934258" y="3854375"/>
                  <a:pt x="11008064" y="3829375"/>
                </a:cubicBezTo>
                <a:cubicBezTo>
                  <a:pt x="11046910" y="3865089"/>
                  <a:pt x="11077986" y="3747231"/>
                  <a:pt x="11015833" y="3747231"/>
                </a:cubicBezTo>
                <a:close/>
                <a:moveTo>
                  <a:pt x="10638051" y="3736359"/>
                </a:moveTo>
                <a:cubicBezTo>
                  <a:pt x="10525048" y="3765000"/>
                  <a:pt x="10610775" y="3854503"/>
                  <a:pt x="10680915" y="3804381"/>
                </a:cubicBezTo>
                <a:cubicBezTo>
                  <a:pt x="10688708" y="3775741"/>
                  <a:pt x="10673121" y="3732779"/>
                  <a:pt x="10638051" y="3736359"/>
                </a:cubicBezTo>
                <a:close/>
                <a:moveTo>
                  <a:pt x="10264977" y="3722113"/>
                </a:moveTo>
                <a:cubicBezTo>
                  <a:pt x="10214320" y="3729269"/>
                  <a:pt x="10179250" y="3786518"/>
                  <a:pt x="10233803" y="3811564"/>
                </a:cubicBezTo>
                <a:cubicBezTo>
                  <a:pt x="10288357" y="3818720"/>
                  <a:pt x="10342910" y="3747159"/>
                  <a:pt x="10264977" y="3722113"/>
                </a:cubicBezTo>
                <a:close/>
                <a:moveTo>
                  <a:pt x="11255210" y="3710038"/>
                </a:moveTo>
                <a:cubicBezTo>
                  <a:pt x="11146591" y="3735099"/>
                  <a:pt x="11235813" y="3831762"/>
                  <a:pt x="11305640" y="3785221"/>
                </a:cubicBezTo>
                <a:cubicBezTo>
                  <a:pt x="11313398" y="3749419"/>
                  <a:pt x="11282364" y="3713618"/>
                  <a:pt x="11255210" y="3710038"/>
                </a:cubicBezTo>
                <a:close/>
                <a:moveTo>
                  <a:pt x="343061" y="3611056"/>
                </a:moveTo>
                <a:cubicBezTo>
                  <a:pt x="281219" y="3621757"/>
                  <a:pt x="258029" y="3682397"/>
                  <a:pt x="327601" y="3703799"/>
                </a:cubicBezTo>
                <a:cubicBezTo>
                  <a:pt x="385577" y="3700232"/>
                  <a:pt x="404903" y="3621757"/>
                  <a:pt x="343061" y="3611056"/>
                </a:cubicBezTo>
                <a:close/>
                <a:moveTo>
                  <a:pt x="2040279" y="3578335"/>
                </a:moveTo>
                <a:cubicBezTo>
                  <a:pt x="1935539" y="3621341"/>
                  <a:pt x="2017003" y="3678681"/>
                  <a:pt x="2090709" y="3650011"/>
                </a:cubicBezTo>
                <a:cubicBezTo>
                  <a:pt x="2102350" y="3628508"/>
                  <a:pt x="2071313" y="3567584"/>
                  <a:pt x="2040279" y="3578335"/>
                </a:cubicBezTo>
                <a:close/>
                <a:moveTo>
                  <a:pt x="99393" y="3575932"/>
                </a:moveTo>
                <a:cubicBezTo>
                  <a:pt x="-1531" y="3611909"/>
                  <a:pt x="64458" y="3680266"/>
                  <a:pt x="149855" y="3647887"/>
                </a:cubicBezTo>
                <a:cubicBezTo>
                  <a:pt x="153736" y="3611909"/>
                  <a:pt x="130446" y="3575932"/>
                  <a:pt x="99393" y="3575932"/>
                </a:cubicBezTo>
                <a:close/>
                <a:moveTo>
                  <a:pt x="801257" y="3571806"/>
                </a:moveTo>
                <a:cubicBezTo>
                  <a:pt x="692355" y="3600291"/>
                  <a:pt x="777921" y="3689306"/>
                  <a:pt x="847929" y="3639458"/>
                </a:cubicBezTo>
                <a:cubicBezTo>
                  <a:pt x="851818" y="3610973"/>
                  <a:pt x="836261" y="3564685"/>
                  <a:pt x="801257" y="3571806"/>
                </a:cubicBezTo>
                <a:close/>
                <a:moveTo>
                  <a:pt x="1771669" y="3571447"/>
                </a:moveTo>
                <a:cubicBezTo>
                  <a:pt x="1701799" y="3582158"/>
                  <a:pt x="1678509" y="3649992"/>
                  <a:pt x="1775551" y="3653562"/>
                </a:cubicBezTo>
                <a:cubicBezTo>
                  <a:pt x="1826012" y="3642851"/>
                  <a:pt x="1833776" y="3571447"/>
                  <a:pt x="1771669" y="3571447"/>
                </a:cubicBezTo>
                <a:close/>
                <a:moveTo>
                  <a:pt x="1531232" y="3567584"/>
                </a:moveTo>
                <a:cubicBezTo>
                  <a:pt x="1449886" y="3578396"/>
                  <a:pt x="1438265" y="3632458"/>
                  <a:pt x="1515737" y="3661291"/>
                </a:cubicBezTo>
                <a:cubicBezTo>
                  <a:pt x="1577714" y="3661291"/>
                  <a:pt x="1589335" y="3578396"/>
                  <a:pt x="1531232" y="3567584"/>
                </a:cubicBezTo>
                <a:close/>
                <a:moveTo>
                  <a:pt x="576083" y="3560820"/>
                </a:moveTo>
                <a:cubicBezTo>
                  <a:pt x="494078" y="3564398"/>
                  <a:pt x="505793" y="3650271"/>
                  <a:pt x="579988" y="3657427"/>
                </a:cubicBezTo>
                <a:cubicBezTo>
                  <a:pt x="634658" y="3643115"/>
                  <a:pt x="622943" y="3571554"/>
                  <a:pt x="576083" y="3560820"/>
                </a:cubicBezTo>
                <a:close/>
                <a:moveTo>
                  <a:pt x="1243735" y="3554060"/>
                </a:moveTo>
                <a:cubicBezTo>
                  <a:pt x="1169699" y="3571932"/>
                  <a:pt x="1196975" y="3661293"/>
                  <a:pt x="1267115" y="3621974"/>
                </a:cubicBezTo>
                <a:cubicBezTo>
                  <a:pt x="1274908" y="3614825"/>
                  <a:pt x="1286598" y="3596953"/>
                  <a:pt x="1298288" y="3607677"/>
                </a:cubicBezTo>
                <a:cubicBezTo>
                  <a:pt x="1306082" y="3582656"/>
                  <a:pt x="1271012" y="3554060"/>
                  <a:pt x="1243735" y="3554060"/>
                </a:cubicBezTo>
                <a:close/>
                <a:moveTo>
                  <a:pt x="1069080" y="3514450"/>
                </a:moveTo>
                <a:cubicBezTo>
                  <a:pt x="995691" y="3532226"/>
                  <a:pt x="960928" y="3603329"/>
                  <a:pt x="1057493" y="3603329"/>
                </a:cubicBezTo>
                <a:cubicBezTo>
                  <a:pt x="1107706" y="3592664"/>
                  <a:pt x="1130882" y="3521560"/>
                  <a:pt x="1069080" y="3514450"/>
                </a:cubicBezTo>
                <a:close/>
                <a:moveTo>
                  <a:pt x="11577350" y="3430849"/>
                </a:moveTo>
                <a:cubicBezTo>
                  <a:pt x="11526888" y="3430849"/>
                  <a:pt x="11507480" y="3470380"/>
                  <a:pt x="11534652" y="3506317"/>
                </a:cubicBezTo>
                <a:cubicBezTo>
                  <a:pt x="11608404" y="3520692"/>
                  <a:pt x="11662747" y="3463193"/>
                  <a:pt x="11577350" y="3430849"/>
                </a:cubicBezTo>
                <a:close/>
                <a:moveTo>
                  <a:pt x="12105571" y="3430847"/>
                </a:moveTo>
                <a:cubicBezTo>
                  <a:pt x="12000559" y="3466591"/>
                  <a:pt x="12082235" y="3538080"/>
                  <a:pt x="12160022" y="3498761"/>
                </a:cubicBezTo>
                <a:cubicBezTo>
                  <a:pt x="12156133" y="3470166"/>
                  <a:pt x="12136686" y="3430847"/>
                  <a:pt x="12105571" y="3430847"/>
                </a:cubicBezTo>
                <a:close/>
                <a:moveTo>
                  <a:pt x="11825923" y="3416356"/>
                </a:moveTo>
                <a:cubicBezTo>
                  <a:pt x="11744578" y="3419949"/>
                  <a:pt x="11756199" y="3498984"/>
                  <a:pt x="11794935" y="3488207"/>
                </a:cubicBezTo>
                <a:cubicBezTo>
                  <a:pt x="11868533" y="3531317"/>
                  <a:pt x="11895648" y="3423543"/>
                  <a:pt x="11825923" y="3416356"/>
                </a:cubicBezTo>
                <a:close/>
                <a:moveTo>
                  <a:pt x="11297784" y="3380614"/>
                </a:moveTo>
                <a:cubicBezTo>
                  <a:pt x="11255196" y="3384189"/>
                  <a:pt x="11224222" y="3402061"/>
                  <a:pt x="11239709" y="3448527"/>
                </a:cubicBezTo>
                <a:cubicBezTo>
                  <a:pt x="11301656" y="3523589"/>
                  <a:pt x="11386833" y="3416358"/>
                  <a:pt x="11297784" y="3380614"/>
                </a:cubicBezTo>
                <a:close/>
                <a:moveTo>
                  <a:pt x="10284650" y="3366124"/>
                </a:moveTo>
                <a:cubicBezTo>
                  <a:pt x="10253596" y="3380421"/>
                  <a:pt x="10199253" y="3391144"/>
                  <a:pt x="10261360" y="3459057"/>
                </a:cubicBezTo>
                <a:cubicBezTo>
                  <a:pt x="10354520" y="3473355"/>
                  <a:pt x="10350638" y="3376847"/>
                  <a:pt x="10284650" y="3366124"/>
                </a:cubicBezTo>
                <a:close/>
                <a:moveTo>
                  <a:pt x="10933029" y="3359362"/>
                </a:moveTo>
                <a:cubicBezTo>
                  <a:pt x="10820322" y="3384401"/>
                  <a:pt x="10917483" y="3491711"/>
                  <a:pt x="10983552" y="3434478"/>
                </a:cubicBezTo>
                <a:cubicBezTo>
                  <a:pt x="10991325" y="3402285"/>
                  <a:pt x="10960234" y="3366515"/>
                  <a:pt x="10933029" y="3359362"/>
                </a:cubicBezTo>
                <a:close/>
                <a:moveTo>
                  <a:pt x="10579447" y="3355210"/>
                </a:moveTo>
                <a:cubicBezTo>
                  <a:pt x="10494050" y="3401711"/>
                  <a:pt x="10598855" y="3483982"/>
                  <a:pt x="10649317" y="3416018"/>
                </a:cubicBezTo>
                <a:cubicBezTo>
                  <a:pt x="10649317" y="3380249"/>
                  <a:pt x="10633790" y="3351633"/>
                  <a:pt x="10579447" y="3355210"/>
                </a:cubicBezTo>
                <a:close/>
                <a:moveTo>
                  <a:pt x="1915689" y="3277771"/>
                </a:moveTo>
                <a:cubicBezTo>
                  <a:pt x="1869206" y="3284911"/>
                  <a:pt x="1853712" y="3334893"/>
                  <a:pt x="1896321" y="3359884"/>
                </a:cubicBezTo>
                <a:cubicBezTo>
                  <a:pt x="1973793" y="3338462"/>
                  <a:pt x="2004782" y="3302761"/>
                  <a:pt x="1915689" y="3277771"/>
                </a:cubicBezTo>
                <a:close/>
                <a:moveTo>
                  <a:pt x="1698041" y="3245892"/>
                </a:moveTo>
                <a:cubicBezTo>
                  <a:pt x="1616696" y="3256592"/>
                  <a:pt x="1605075" y="3310097"/>
                  <a:pt x="1682547" y="3335065"/>
                </a:cubicBezTo>
                <a:cubicBezTo>
                  <a:pt x="1744524" y="3338632"/>
                  <a:pt x="1756145" y="3253025"/>
                  <a:pt x="1698041" y="3245892"/>
                </a:cubicBezTo>
                <a:close/>
                <a:moveTo>
                  <a:pt x="1104067" y="3224638"/>
                </a:moveTo>
                <a:cubicBezTo>
                  <a:pt x="1057395" y="3231794"/>
                  <a:pt x="1030170" y="3253263"/>
                  <a:pt x="1061284" y="3296199"/>
                </a:cubicBezTo>
                <a:cubicBezTo>
                  <a:pt x="1139071" y="3321243"/>
                  <a:pt x="1189633" y="3260418"/>
                  <a:pt x="1104067" y="3224638"/>
                </a:cubicBezTo>
                <a:close/>
                <a:moveTo>
                  <a:pt x="1383806" y="3220776"/>
                </a:moveTo>
                <a:cubicBezTo>
                  <a:pt x="1283002" y="3238632"/>
                  <a:pt x="1345035" y="3338631"/>
                  <a:pt x="1430332" y="3299346"/>
                </a:cubicBezTo>
                <a:cubicBezTo>
                  <a:pt x="1461349" y="3277918"/>
                  <a:pt x="1395437" y="3220776"/>
                  <a:pt x="1383806" y="3220776"/>
                </a:cubicBezTo>
                <a:close/>
                <a:moveTo>
                  <a:pt x="804868" y="3191793"/>
                </a:moveTo>
                <a:cubicBezTo>
                  <a:pt x="762138" y="3202540"/>
                  <a:pt x="742716" y="3252696"/>
                  <a:pt x="785446" y="3277771"/>
                </a:cubicBezTo>
                <a:cubicBezTo>
                  <a:pt x="859252" y="3263441"/>
                  <a:pt x="886444" y="3213289"/>
                  <a:pt x="804868" y="3191793"/>
                </a:cubicBezTo>
                <a:close/>
                <a:moveTo>
                  <a:pt x="482687" y="3191410"/>
                </a:moveTo>
                <a:cubicBezTo>
                  <a:pt x="473950" y="3191737"/>
                  <a:pt x="464817" y="3193131"/>
                  <a:pt x="455563" y="3195805"/>
                </a:cubicBezTo>
                <a:cubicBezTo>
                  <a:pt x="432183" y="3231476"/>
                  <a:pt x="467253" y="3267146"/>
                  <a:pt x="514013" y="3267146"/>
                </a:cubicBezTo>
                <a:cubicBezTo>
                  <a:pt x="585614" y="3239056"/>
                  <a:pt x="543846" y="3189119"/>
                  <a:pt x="482687" y="3191410"/>
                </a:cubicBezTo>
                <a:close/>
                <a:moveTo>
                  <a:pt x="218915" y="3177302"/>
                </a:moveTo>
                <a:cubicBezTo>
                  <a:pt x="164362" y="3180900"/>
                  <a:pt x="133188" y="3242060"/>
                  <a:pt x="187741" y="3267244"/>
                </a:cubicBezTo>
                <a:cubicBezTo>
                  <a:pt x="242295" y="3281635"/>
                  <a:pt x="296848" y="3202486"/>
                  <a:pt x="218915" y="3177302"/>
                </a:cubicBezTo>
                <a:close/>
                <a:moveTo>
                  <a:pt x="2152903" y="1624906"/>
                </a:moveTo>
                <a:lnTo>
                  <a:pt x="2152903" y="5233079"/>
                </a:lnTo>
                <a:lnTo>
                  <a:pt x="10036020" y="5233079"/>
                </a:lnTo>
                <a:lnTo>
                  <a:pt x="10036020" y="3459281"/>
                </a:lnTo>
                <a:lnTo>
                  <a:pt x="10047194" y="3454934"/>
                </a:lnTo>
                <a:cubicBezTo>
                  <a:pt x="10075852" y="3435526"/>
                  <a:pt x="10071530" y="3391335"/>
                  <a:pt x="10038968" y="3375592"/>
                </a:cubicBezTo>
                <a:lnTo>
                  <a:pt x="10036020" y="3374870"/>
                </a:lnTo>
                <a:lnTo>
                  <a:pt x="10036020" y="1624906"/>
                </a:lnTo>
                <a:close/>
                <a:moveTo>
                  <a:pt x="0" y="0"/>
                </a:moveTo>
                <a:lnTo>
                  <a:pt x="12188938" y="0"/>
                </a:lnTo>
                <a:lnTo>
                  <a:pt x="12188938" y="6857992"/>
                </a:lnTo>
                <a:lnTo>
                  <a:pt x="0" y="6857992"/>
                </a:lnTo>
                <a:close/>
              </a:path>
            </a:pathLst>
          </a:custGeom>
          <a:solidFill>
            <a:schemeClr val="accent5">
              <a:lumMod val="60000"/>
              <a:lumOff val="40000"/>
            </a:schemeClr>
          </a:solidFill>
        </p:spPr>
        <p:txBody>
          <a:bodyPr wrap="square">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D395C89-2E28-4777-95B0-BA7EECAE3BA4}"/>
              </a:ext>
            </a:extLst>
          </p:cNvPr>
          <p:cNvSpPr>
            <a:spLocks noGrp="1"/>
          </p:cNvSpPr>
          <p:nvPr>
            <p:ph type="ctrTitle" hasCustomPrompt="1"/>
          </p:nvPr>
        </p:nvSpPr>
        <p:spPr>
          <a:xfrm>
            <a:off x="2152217" y="3001754"/>
            <a:ext cx="7883117" cy="854493"/>
          </a:xfrm>
          <a:noFill/>
          <a:ln>
            <a:noFill/>
          </a:ln>
        </p:spPr>
        <p:txBody>
          <a:bodyPr anchor="ctr">
            <a:normAutofit/>
          </a:bodyPr>
          <a:lstStyle>
            <a:lvl1pPr algn="ctr">
              <a:defRPr sz="4800"/>
            </a:lvl1pPr>
          </a:lstStyle>
          <a:p>
            <a:r>
              <a:rPr lang="en-US" dirty="0"/>
              <a:t>Click to add title</a:t>
            </a:r>
          </a:p>
        </p:txBody>
      </p:sp>
    </p:spTree>
    <p:extLst>
      <p:ext uri="{BB962C8B-B14F-4D97-AF65-F5344CB8AC3E}">
        <p14:creationId xmlns:p14="http://schemas.microsoft.com/office/powerpoint/2010/main" val="41881000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735DAE3-0E24-0A0A-A809-7253765BCEEF}"/>
              </a:ext>
              <a:ext uri="{C183D7F6-B498-43B3-948B-1728B52AA6E4}">
                <adec:decorative xmlns:adec="http://schemas.microsoft.com/office/drawing/2017/decorative" val="1"/>
              </a:ext>
            </a:extLst>
          </p:cNvPr>
          <p:cNvSpPr/>
          <p:nvPr userDrawn="1"/>
        </p:nvSpPr>
        <p:spPr>
          <a:xfrm>
            <a:off x="0" y="869271"/>
            <a:ext cx="12192000" cy="5116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0903B4B-F1A6-94A7-078A-B4C68C246F88}"/>
              </a:ext>
              <a:ext uri="{C183D7F6-B498-43B3-948B-1728B52AA6E4}">
                <adec:decorative xmlns:adec="http://schemas.microsoft.com/office/drawing/2017/decorative" val="1"/>
              </a:ext>
            </a:extLst>
          </p:cNvPr>
          <p:cNvGrpSpPr/>
          <p:nvPr userDrawn="1"/>
        </p:nvGrpSpPr>
        <p:grpSpPr>
          <a:xfrm>
            <a:off x="10105189" y="-13857"/>
            <a:ext cx="1554888" cy="6859377"/>
            <a:chOff x="10105189" y="-13857"/>
            <a:chExt cx="1554888" cy="6859377"/>
          </a:xfrm>
        </p:grpSpPr>
        <p:sp>
          <p:nvSpPr>
            <p:cNvPr id="11" name="Freeform 43">
              <a:extLst>
                <a:ext uri="{FF2B5EF4-FFF2-40B4-BE49-F238E27FC236}">
                  <a16:creationId xmlns:a16="http://schemas.microsoft.com/office/drawing/2014/main" id="{AC98AFCA-7C91-7B19-CB80-F83504443295}"/>
                </a:ext>
              </a:extLst>
            </p:cNvPr>
            <p:cNvSpPr>
              <a:spLocks/>
            </p:cNvSpPr>
            <p:nvPr/>
          </p:nvSpPr>
          <p:spPr bwMode="auto">
            <a:xfrm rot="5400000">
              <a:off x="11484646" y="6343529"/>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51">
              <a:extLst>
                <a:ext uri="{FF2B5EF4-FFF2-40B4-BE49-F238E27FC236}">
                  <a16:creationId xmlns:a16="http://schemas.microsoft.com/office/drawing/2014/main" id="{CB407C79-96ED-0BC2-46BF-3F886B79750A}"/>
                </a:ext>
              </a:extLst>
            </p:cNvPr>
            <p:cNvSpPr>
              <a:spLocks/>
            </p:cNvSpPr>
            <p:nvPr/>
          </p:nvSpPr>
          <p:spPr bwMode="auto">
            <a:xfrm rot="5400000">
              <a:off x="11457615" y="6497945"/>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52">
              <a:extLst>
                <a:ext uri="{FF2B5EF4-FFF2-40B4-BE49-F238E27FC236}">
                  <a16:creationId xmlns:a16="http://schemas.microsoft.com/office/drawing/2014/main" id="{2462403D-89DE-67CB-A647-2BCD9B1F5216}"/>
                </a:ext>
              </a:extLst>
            </p:cNvPr>
            <p:cNvSpPr>
              <a:spLocks/>
            </p:cNvSpPr>
            <p:nvPr/>
          </p:nvSpPr>
          <p:spPr bwMode="auto">
            <a:xfrm rot="5400000">
              <a:off x="11454620" y="5945466"/>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53">
              <a:extLst>
                <a:ext uri="{FF2B5EF4-FFF2-40B4-BE49-F238E27FC236}">
                  <a16:creationId xmlns:a16="http://schemas.microsoft.com/office/drawing/2014/main" id="{997116C1-F796-5F41-F35A-ADD7DC16E8DF}"/>
                </a:ext>
              </a:extLst>
            </p:cNvPr>
            <p:cNvSpPr>
              <a:spLocks/>
            </p:cNvSpPr>
            <p:nvPr/>
          </p:nvSpPr>
          <p:spPr bwMode="auto">
            <a:xfrm rot="5400000">
              <a:off x="11556696" y="670403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54">
              <a:extLst>
                <a:ext uri="{FF2B5EF4-FFF2-40B4-BE49-F238E27FC236}">
                  <a16:creationId xmlns:a16="http://schemas.microsoft.com/office/drawing/2014/main" id="{71E7F9A0-168C-6426-C30D-3D623F4D1430}"/>
                </a:ext>
              </a:extLst>
            </p:cNvPr>
            <p:cNvSpPr>
              <a:spLocks/>
            </p:cNvSpPr>
            <p:nvPr/>
          </p:nvSpPr>
          <p:spPr bwMode="auto">
            <a:xfrm rot="5400000">
              <a:off x="11431548" y="6097142"/>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78">
              <a:extLst>
                <a:ext uri="{FF2B5EF4-FFF2-40B4-BE49-F238E27FC236}">
                  <a16:creationId xmlns:a16="http://schemas.microsoft.com/office/drawing/2014/main" id="{6B4A3BAC-E54A-A3B6-487A-5702AC78CD6E}"/>
                </a:ext>
              </a:extLst>
            </p:cNvPr>
            <p:cNvSpPr>
              <a:spLocks/>
            </p:cNvSpPr>
            <p:nvPr/>
          </p:nvSpPr>
          <p:spPr bwMode="auto">
            <a:xfrm rot="5400000">
              <a:off x="11191926" y="6203957"/>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79">
              <a:extLst>
                <a:ext uri="{FF2B5EF4-FFF2-40B4-BE49-F238E27FC236}">
                  <a16:creationId xmlns:a16="http://schemas.microsoft.com/office/drawing/2014/main" id="{7D2925F7-1816-0796-537B-B852C1D39A2F}"/>
                </a:ext>
              </a:extLst>
            </p:cNvPr>
            <p:cNvSpPr>
              <a:spLocks/>
            </p:cNvSpPr>
            <p:nvPr/>
          </p:nvSpPr>
          <p:spPr bwMode="auto">
            <a:xfrm rot="5400000">
              <a:off x="11204298" y="643500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80">
              <a:extLst>
                <a:ext uri="{FF2B5EF4-FFF2-40B4-BE49-F238E27FC236}">
                  <a16:creationId xmlns:a16="http://schemas.microsoft.com/office/drawing/2014/main" id="{48ACB1E9-30D8-1021-C382-249D939F38A3}"/>
                </a:ext>
              </a:extLst>
            </p:cNvPr>
            <p:cNvSpPr>
              <a:spLocks/>
            </p:cNvSpPr>
            <p:nvPr/>
          </p:nvSpPr>
          <p:spPr bwMode="auto">
            <a:xfrm rot="5400000">
              <a:off x="11198957" y="6672797"/>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84">
              <a:extLst>
                <a:ext uri="{FF2B5EF4-FFF2-40B4-BE49-F238E27FC236}">
                  <a16:creationId xmlns:a16="http://schemas.microsoft.com/office/drawing/2014/main" id="{85C35004-429A-4A73-0645-9E554094035C}"/>
                </a:ext>
              </a:extLst>
            </p:cNvPr>
            <p:cNvSpPr>
              <a:spLocks/>
            </p:cNvSpPr>
            <p:nvPr/>
          </p:nvSpPr>
          <p:spPr bwMode="auto">
            <a:xfrm rot="5400000">
              <a:off x="11173416" y="5999371"/>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06">
              <a:extLst>
                <a:ext uri="{FF2B5EF4-FFF2-40B4-BE49-F238E27FC236}">
                  <a16:creationId xmlns:a16="http://schemas.microsoft.com/office/drawing/2014/main" id="{9ACC5F1B-742F-8016-2904-34B43E0AAF25}"/>
                </a:ext>
              </a:extLst>
            </p:cNvPr>
            <p:cNvSpPr>
              <a:spLocks/>
            </p:cNvSpPr>
            <p:nvPr/>
          </p:nvSpPr>
          <p:spPr bwMode="auto">
            <a:xfrm rot="5400000">
              <a:off x="10919084" y="613174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108">
              <a:extLst>
                <a:ext uri="{FF2B5EF4-FFF2-40B4-BE49-F238E27FC236}">
                  <a16:creationId xmlns:a16="http://schemas.microsoft.com/office/drawing/2014/main" id="{B2BDA3AD-3D6E-8507-FFED-D3C2ECD16D14}"/>
                </a:ext>
              </a:extLst>
            </p:cNvPr>
            <p:cNvSpPr>
              <a:spLocks/>
            </p:cNvSpPr>
            <p:nvPr/>
          </p:nvSpPr>
          <p:spPr bwMode="auto">
            <a:xfrm rot="5400000">
              <a:off x="10916755" y="6681825"/>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112">
              <a:extLst>
                <a:ext uri="{FF2B5EF4-FFF2-40B4-BE49-F238E27FC236}">
                  <a16:creationId xmlns:a16="http://schemas.microsoft.com/office/drawing/2014/main" id="{420B721A-01AB-EA84-32C3-29E13F3A8269}"/>
                </a:ext>
              </a:extLst>
            </p:cNvPr>
            <p:cNvSpPr>
              <a:spLocks/>
            </p:cNvSpPr>
            <p:nvPr/>
          </p:nvSpPr>
          <p:spPr bwMode="auto">
            <a:xfrm rot="5400000">
              <a:off x="10907510" y="639299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30">
              <a:extLst>
                <a:ext uri="{FF2B5EF4-FFF2-40B4-BE49-F238E27FC236}">
                  <a16:creationId xmlns:a16="http://schemas.microsoft.com/office/drawing/2014/main" id="{DB8DCF08-DF2E-9211-37CE-C6A335A50DA5}"/>
                </a:ext>
              </a:extLst>
            </p:cNvPr>
            <p:cNvSpPr>
              <a:spLocks/>
            </p:cNvSpPr>
            <p:nvPr/>
          </p:nvSpPr>
          <p:spPr bwMode="auto">
            <a:xfrm rot="5400000">
              <a:off x="10651885" y="6069097"/>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31">
              <a:extLst>
                <a:ext uri="{FF2B5EF4-FFF2-40B4-BE49-F238E27FC236}">
                  <a16:creationId xmlns:a16="http://schemas.microsoft.com/office/drawing/2014/main" id="{4C9BE349-ECC5-C8F9-A180-88327C426A86}"/>
                </a:ext>
              </a:extLst>
            </p:cNvPr>
            <p:cNvSpPr>
              <a:spLocks/>
            </p:cNvSpPr>
            <p:nvPr/>
          </p:nvSpPr>
          <p:spPr bwMode="auto">
            <a:xfrm rot="5400000">
              <a:off x="10665559" y="654078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135">
              <a:extLst>
                <a:ext uri="{FF2B5EF4-FFF2-40B4-BE49-F238E27FC236}">
                  <a16:creationId xmlns:a16="http://schemas.microsoft.com/office/drawing/2014/main" id="{C2584340-9504-3A74-8DE7-DAB89AF9D355}"/>
                </a:ext>
              </a:extLst>
            </p:cNvPr>
            <p:cNvSpPr>
              <a:spLocks/>
            </p:cNvSpPr>
            <p:nvPr/>
          </p:nvSpPr>
          <p:spPr bwMode="auto">
            <a:xfrm rot="5400000">
              <a:off x="10652898" y="631112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141">
              <a:extLst>
                <a:ext uri="{FF2B5EF4-FFF2-40B4-BE49-F238E27FC236}">
                  <a16:creationId xmlns:a16="http://schemas.microsoft.com/office/drawing/2014/main" id="{ACB31481-346C-7D4E-2B9E-2BB08261F3B4}"/>
                </a:ext>
              </a:extLst>
            </p:cNvPr>
            <p:cNvSpPr>
              <a:spLocks/>
            </p:cNvSpPr>
            <p:nvPr/>
          </p:nvSpPr>
          <p:spPr bwMode="auto">
            <a:xfrm rot="5400000">
              <a:off x="10626608" y="666707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15">
              <a:extLst>
                <a:ext uri="{FF2B5EF4-FFF2-40B4-BE49-F238E27FC236}">
                  <a16:creationId xmlns:a16="http://schemas.microsoft.com/office/drawing/2014/main" id="{9A7A6595-5BA0-C1DC-5336-02D992CADF91}"/>
                </a:ext>
              </a:extLst>
            </p:cNvPr>
            <p:cNvSpPr>
              <a:spLocks/>
            </p:cNvSpPr>
            <p:nvPr/>
          </p:nvSpPr>
          <p:spPr bwMode="auto">
            <a:xfrm rot="5400000">
              <a:off x="10462341" y="6394037"/>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8">
              <a:extLst>
                <a:ext uri="{FF2B5EF4-FFF2-40B4-BE49-F238E27FC236}">
                  <a16:creationId xmlns:a16="http://schemas.microsoft.com/office/drawing/2014/main" id="{AC191D5F-6C04-342D-5436-CBFEF0684940}"/>
                </a:ext>
              </a:extLst>
            </p:cNvPr>
            <p:cNvSpPr>
              <a:spLocks/>
            </p:cNvSpPr>
            <p:nvPr/>
          </p:nvSpPr>
          <p:spPr bwMode="auto">
            <a:xfrm rot="5400000">
              <a:off x="10441934" y="6124863"/>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23">
              <a:extLst>
                <a:ext uri="{FF2B5EF4-FFF2-40B4-BE49-F238E27FC236}">
                  <a16:creationId xmlns:a16="http://schemas.microsoft.com/office/drawing/2014/main" id="{5A48FF74-766E-1D48-BE27-37C5A45DA0F1}"/>
                </a:ext>
              </a:extLst>
            </p:cNvPr>
            <p:cNvSpPr>
              <a:spLocks/>
            </p:cNvSpPr>
            <p:nvPr/>
          </p:nvSpPr>
          <p:spPr bwMode="auto">
            <a:xfrm rot="5400000">
              <a:off x="10423462" y="6639005"/>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43">
              <a:extLst>
                <a:ext uri="{FF2B5EF4-FFF2-40B4-BE49-F238E27FC236}">
                  <a16:creationId xmlns:a16="http://schemas.microsoft.com/office/drawing/2014/main" id="{EC2C900A-ECB1-058A-4CF7-E309C3608ADA}"/>
                </a:ext>
              </a:extLst>
            </p:cNvPr>
            <p:cNvSpPr>
              <a:spLocks/>
            </p:cNvSpPr>
            <p:nvPr/>
          </p:nvSpPr>
          <p:spPr bwMode="auto">
            <a:xfrm rot="5400000">
              <a:off x="10177488" y="65882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51">
              <a:extLst>
                <a:ext uri="{FF2B5EF4-FFF2-40B4-BE49-F238E27FC236}">
                  <a16:creationId xmlns:a16="http://schemas.microsoft.com/office/drawing/2014/main" id="{9B333AF5-0804-0D5E-DC7F-49E62B28E3FA}"/>
                </a:ext>
              </a:extLst>
            </p:cNvPr>
            <p:cNvSpPr>
              <a:spLocks/>
            </p:cNvSpPr>
            <p:nvPr/>
          </p:nvSpPr>
          <p:spPr bwMode="auto">
            <a:xfrm rot="5400000">
              <a:off x="10150457" y="67426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52">
              <a:extLst>
                <a:ext uri="{FF2B5EF4-FFF2-40B4-BE49-F238E27FC236}">
                  <a16:creationId xmlns:a16="http://schemas.microsoft.com/office/drawing/2014/main" id="{C8BCCE8A-08C8-0951-210F-F1E3004DBF3B}"/>
                </a:ext>
              </a:extLst>
            </p:cNvPr>
            <p:cNvSpPr>
              <a:spLocks/>
            </p:cNvSpPr>
            <p:nvPr/>
          </p:nvSpPr>
          <p:spPr bwMode="auto">
            <a:xfrm rot="5400000">
              <a:off x="10147462" y="617819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4">
              <a:extLst>
                <a:ext uri="{FF2B5EF4-FFF2-40B4-BE49-F238E27FC236}">
                  <a16:creationId xmlns:a16="http://schemas.microsoft.com/office/drawing/2014/main" id="{0447D30B-CDC3-A4A4-19A0-4203E4E79B80}"/>
                </a:ext>
              </a:extLst>
            </p:cNvPr>
            <p:cNvSpPr>
              <a:spLocks/>
            </p:cNvSpPr>
            <p:nvPr/>
          </p:nvSpPr>
          <p:spPr bwMode="auto">
            <a:xfrm rot="5400000">
              <a:off x="10124390" y="634182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59">
              <a:extLst>
                <a:ext uri="{FF2B5EF4-FFF2-40B4-BE49-F238E27FC236}">
                  <a16:creationId xmlns:a16="http://schemas.microsoft.com/office/drawing/2014/main" id="{E1CEE16B-E9B2-FC7B-9DE4-D846EF2BF7C4}"/>
                </a:ext>
              </a:extLst>
            </p:cNvPr>
            <p:cNvSpPr>
              <a:spLocks/>
            </p:cNvSpPr>
            <p:nvPr/>
          </p:nvSpPr>
          <p:spPr bwMode="auto">
            <a:xfrm rot="5400000">
              <a:off x="10175095" y="5993860"/>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3">
              <a:extLst>
                <a:ext uri="{FF2B5EF4-FFF2-40B4-BE49-F238E27FC236}">
                  <a16:creationId xmlns:a16="http://schemas.microsoft.com/office/drawing/2014/main" id="{5F1288FF-642E-5CAD-945F-1DADD069BB22}"/>
                </a:ext>
              </a:extLst>
            </p:cNvPr>
            <p:cNvSpPr>
              <a:spLocks/>
            </p:cNvSpPr>
            <p:nvPr/>
          </p:nvSpPr>
          <p:spPr bwMode="auto">
            <a:xfrm rot="5400000">
              <a:off x="11497414" y="47037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51">
              <a:extLst>
                <a:ext uri="{FF2B5EF4-FFF2-40B4-BE49-F238E27FC236}">
                  <a16:creationId xmlns:a16="http://schemas.microsoft.com/office/drawing/2014/main" id="{6694FBEA-0303-B7AF-2759-3036553F0B00}"/>
                </a:ext>
              </a:extLst>
            </p:cNvPr>
            <p:cNvSpPr>
              <a:spLocks/>
            </p:cNvSpPr>
            <p:nvPr/>
          </p:nvSpPr>
          <p:spPr bwMode="auto">
            <a:xfrm rot="5400000">
              <a:off x="11503840" y="6673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52">
              <a:extLst>
                <a:ext uri="{FF2B5EF4-FFF2-40B4-BE49-F238E27FC236}">
                  <a16:creationId xmlns:a16="http://schemas.microsoft.com/office/drawing/2014/main" id="{03D1DD93-B546-2562-E146-1E9BC0B9658F}"/>
                </a:ext>
              </a:extLst>
            </p:cNvPr>
            <p:cNvSpPr>
              <a:spLocks/>
            </p:cNvSpPr>
            <p:nvPr/>
          </p:nvSpPr>
          <p:spPr bwMode="auto">
            <a:xfrm rot="5400000">
              <a:off x="11467388" y="6036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53">
              <a:extLst>
                <a:ext uri="{FF2B5EF4-FFF2-40B4-BE49-F238E27FC236}">
                  <a16:creationId xmlns:a16="http://schemas.microsoft.com/office/drawing/2014/main" id="{6AF8539D-3307-9A46-AE40-91D4184624DB}"/>
                </a:ext>
              </a:extLst>
            </p:cNvPr>
            <p:cNvSpPr>
              <a:spLocks/>
            </p:cNvSpPr>
            <p:nvPr/>
          </p:nvSpPr>
          <p:spPr bwMode="auto">
            <a:xfrm rot="5400000">
              <a:off x="11458469" y="86356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54">
              <a:extLst>
                <a:ext uri="{FF2B5EF4-FFF2-40B4-BE49-F238E27FC236}">
                  <a16:creationId xmlns:a16="http://schemas.microsoft.com/office/drawing/2014/main" id="{9FDCABBD-3038-BAE5-2FC0-551D2A8E2085}"/>
                </a:ext>
              </a:extLst>
            </p:cNvPr>
            <p:cNvSpPr>
              <a:spLocks/>
            </p:cNvSpPr>
            <p:nvPr/>
          </p:nvSpPr>
          <p:spPr bwMode="auto">
            <a:xfrm rot="5400000">
              <a:off x="11444316" y="22398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78">
              <a:extLst>
                <a:ext uri="{FF2B5EF4-FFF2-40B4-BE49-F238E27FC236}">
                  <a16:creationId xmlns:a16="http://schemas.microsoft.com/office/drawing/2014/main" id="{574CD38C-2BE8-C7A6-2C4C-CD9C08B4DDFB}"/>
                </a:ext>
              </a:extLst>
            </p:cNvPr>
            <p:cNvSpPr>
              <a:spLocks/>
            </p:cNvSpPr>
            <p:nvPr/>
          </p:nvSpPr>
          <p:spPr bwMode="auto">
            <a:xfrm rot="5400000">
              <a:off x="11178114" y="33080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79">
              <a:extLst>
                <a:ext uri="{FF2B5EF4-FFF2-40B4-BE49-F238E27FC236}">
                  <a16:creationId xmlns:a16="http://schemas.microsoft.com/office/drawing/2014/main" id="{2023FBCB-E9D7-79A1-BDDA-F5113E189AF6}"/>
                </a:ext>
              </a:extLst>
            </p:cNvPr>
            <p:cNvSpPr>
              <a:spLocks/>
            </p:cNvSpPr>
            <p:nvPr/>
          </p:nvSpPr>
          <p:spPr bwMode="auto">
            <a:xfrm rot="5400000">
              <a:off x="11190486" y="56184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80">
              <a:extLst>
                <a:ext uri="{FF2B5EF4-FFF2-40B4-BE49-F238E27FC236}">
                  <a16:creationId xmlns:a16="http://schemas.microsoft.com/office/drawing/2014/main" id="{34590977-8506-92F9-ED59-F986B61CC343}"/>
                </a:ext>
              </a:extLst>
            </p:cNvPr>
            <p:cNvSpPr>
              <a:spLocks/>
            </p:cNvSpPr>
            <p:nvPr/>
          </p:nvSpPr>
          <p:spPr bwMode="auto">
            <a:xfrm rot="5400000">
              <a:off x="11185145" y="721953"/>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84">
              <a:extLst>
                <a:ext uri="{FF2B5EF4-FFF2-40B4-BE49-F238E27FC236}">
                  <a16:creationId xmlns:a16="http://schemas.microsoft.com/office/drawing/2014/main" id="{79FEECE8-DEB8-08F4-8101-D3E62696D131}"/>
                </a:ext>
              </a:extLst>
            </p:cNvPr>
            <p:cNvSpPr>
              <a:spLocks/>
            </p:cNvSpPr>
            <p:nvPr/>
          </p:nvSpPr>
          <p:spPr bwMode="auto">
            <a:xfrm rot="5400000">
              <a:off x="11159604" y="12621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106">
              <a:extLst>
                <a:ext uri="{FF2B5EF4-FFF2-40B4-BE49-F238E27FC236}">
                  <a16:creationId xmlns:a16="http://schemas.microsoft.com/office/drawing/2014/main" id="{D3DDE981-C209-EA51-C6FB-3A73D49DDE83}"/>
                </a:ext>
              </a:extLst>
            </p:cNvPr>
            <p:cNvSpPr>
              <a:spLocks/>
            </p:cNvSpPr>
            <p:nvPr/>
          </p:nvSpPr>
          <p:spPr bwMode="auto">
            <a:xfrm rot="5400000">
              <a:off x="10905272" y="24065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108">
              <a:extLst>
                <a:ext uri="{FF2B5EF4-FFF2-40B4-BE49-F238E27FC236}">
                  <a16:creationId xmlns:a16="http://schemas.microsoft.com/office/drawing/2014/main" id="{86D1D9D1-2683-EF0A-DD8C-B670E7D7BE7C}"/>
                </a:ext>
              </a:extLst>
            </p:cNvPr>
            <p:cNvSpPr>
              <a:spLocks/>
            </p:cNvSpPr>
            <p:nvPr/>
          </p:nvSpPr>
          <p:spPr bwMode="auto">
            <a:xfrm rot="5400000">
              <a:off x="10902943" y="80867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0">
              <a:extLst>
                <a:ext uri="{FF2B5EF4-FFF2-40B4-BE49-F238E27FC236}">
                  <a16:creationId xmlns:a16="http://schemas.microsoft.com/office/drawing/2014/main" id="{0A6607D4-5BC5-9DE5-14BC-0CA5F64158EC}"/>
                </a:ext>
              </a:extLst>
            </p:cNvPr>
            <p:cNvSpPr>
              <a:spLocks/>
            </p:cNvSpPr>
            <p:nvPr/>
          </p:nvSpPr>
          <p:spPr bwMode="auto">
            <a:xfrm rot="5400000">
              <a:off x="10882996" y="-7175"/>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12">
              <a:extLst>
                <a:ext uri="{FF2B5EF4-FFF2-40B4-BE49-F238E27FC236}">
                  <a16:creationId xmlns:a16="http://schemas.microsoft.com/office/drawing/2014/main" id="{3E4F1E44-D528-0977-318B-FA999140A053}"/>
                </a:ext>
              </a:extLst>
            </p:cNvPr>
            <p:cNvSpPr>
              <a:spLocks/>
            </p:cNvSpPr>
            <p:nvPr/>
          </p:nvSpPr>
          <p:spPr bwMode="auto">
            <a:xfrm rot="5400000">
              <a:off x="10893698" y="51983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30">
              <a:extLst>
                <a:ext uri="{FF2B5EF4-FFF2-40B4-BE49-F238E27FC236}">
                  <a16:creationId xmlns:a16="http://schemas.microsoft.com/office/drawing/2014/main" id="{2B8A12D4-E8DF-3963-622D-0A5314FC2D9B}"/>
                </a:ext>
              </a:extLst>
            </p:cNvPr>
            <p:cNvSpPr>
              <a:spLocks/>
            </p:cNvSpPr>
            <p:nvPr/>
          </p:nvSpPr>
          <p:spPr bwMode="auto">
            <a:xfrm rot="5400000">
              <a:off x="10637929" y="112644"/>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9" name="Freeform 131">
              <a:extLst>
                <a:ext uri="{FF2B5EF4-FFF2-40B4-BE49-F238E27FC236}">
                  <a16:creationId xmlns:a16="http://schemas.microsoft.com/office/drawing/2014/main" id="{CE32AB4C-8495-DC06-6FBE-99D5102E1C1D}"/>
                </a:ext>
              </a:extLst>
            </p:cNvPr>
            <p:cNvSpPr>
              <a:spLocks/>
            </p:cNvSpPr>
            <p:nvPr/>
          </p:nvSpPr>
          <p:spPr bwMode="auto">
            <a:xfrm rot="5400000">
              <a:off x="10651747" y="667631"/>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135">
              <a:extLst>
                <a:ext uri="{FF2B5EF4-FFF2-40B4-BE49-F238E27FC236}">
                  <a16:creationId xmlns:a16="http://schemas.microsoft.com/office/drawing/2014/main" id="{FC06C8A4-44E2-FCC8-982E-CA47575E721E}"/>
                </a:ext>
              </a:extLst>
            </p:cNvPr>
            <p:cNvSpPr>
              <a:spLocks/>
            </p:cNvSpPr>
            <p:nvPr/>
          </p:nvSpPr>
          <p:spPr bwMode="auto">
            <a:xfrm rot="5400000">
              <a:off x="10639086" y="437973"/>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Freeform 141">
              <a:extLst>
                <a:ext uri="{FF2B5EF4-FFF2-40B4-BE49-F238E27FC236}">
                  <a16:creationId xmlns:a16="http://schemas.microsoft.com/office/drawing/2014/main" id="{9FC51A95-1451-D91A-33C2-69EDF465D857}"/>
                </a:ext>
              </a:extLst>
            </p:cNvPr>
            <p:cNvSpPr>
              <a:spLocks/>
            </p:cNvSpPr>
            <p:nvPr/>
          </p:nvSpPr>
          <p:spPr bwMode="auto">
            <a:xfrm rot="5400000">
              <a:off x="10587436" y="840570"/>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2" name="Freeform 10">
              <a:extLst>
                <a:ext uri="{FF2B5EF4-FFF2-40B4-BE49-F238E27FC236}">
                  <a16:creationId xmlns:a16="http://schemas.microsoft.com/office/drawing/2014/main" id="{EC10FEDF-5C0F-8E0F-A223-71045552FB9F}"/>
                </a:ext>
              </a:extLst>
            </p:cNvPr>
            <p:cNvSpPr>
              <a:spLocks/>
            </p:cNvSpPr>
            <p:nvPr/>
          </p:nvSpPr>
          <p:spPr bwMode="auto">
            <a:xfrm rot="5400000">
              <a:off x="10424494" y="51581"/>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5">
              <a:extLst>
                <a:ext uri="{FF2B5EF4-FFF2-40B4-BE49-F238E27FC236}">
                  <a16:creationId xmlns:a16="http://schemas.microsoft.com/office/drawing/2014/main" id="{85F94D8E-5F9B-8C01-8A09-2B12B61207D7}"/>
                </a:ext>
              </a:extLst>
            </p:cNvPr>
            <p:cNvSpPr>
              <a:spLocks/>
            </p:cNvSpPr>
            <p:nvPr/>
          </p:nvSpPr>
          <p:spPr bwMode="auto">
            <a:xfrm rot="5400000">
              <a:off x="10428424" y="565778"/>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8">
              <a:extLst>
                <a:ext uri="{FF2B5EF4-FFF2-40B4-BE49-F238E27FC236}">
                  <a16:creationId xmlns:a16="http://schemas.microsoft.com/office/drawing/2014/main" id="{8081BAA2-81DE-18DC-ACD8-68C366FD1E81}"/>
                </a:ext>
              </a:extLst>
            </p:cNvPr>
            <p:cNvSpPr>
              <a:spLocks/>
            </p:cNvSpPr>
            <p:nvPr/>
          </p:nvSpPr>
          <p:spPr bwMode="auto">
            <a:xfrm rot="5400000">
              <a:off x="10431838" y="30903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22">
              <a:extLst>
                <a:ext uri="{FF2B5EF4-FFF2-40B4-BE49-F238E27FC236}">
                  <a16:creationId xmlns:a16="http://schemas.microsoft.com/office/drawing/2014/main" id="{54C829E6-8192-9A22-C0F4-ABB0EEBA1E22}"/>
                </a:ext>
              </a:extLst>
            </p:cNvPr>
            <p:cNvSpPr>
              <a:spLocks/>
            </p:cNvSpPr>
            <p:nvPr/>
          </p:nvSpPr>
          <p:spPr bwMode="auto">
            <a:xfrm rot="5400000">
              <a:off x="11163668" y="855426"/>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Freeform 23">
              <a:extLst>
                <a:ext uri="{FF2B5EF4-FFF2-40B4-BE49-F238E27FC236}">
                  <a16:creationId xmlns:a16="http://schemas.microsoft.com/office/drawing/2014/main" id="{5469357B-00F6-6DEE-B1DA-3CC6A6C93415}"/>
                </a:ext>
              </a:extLst>
            </p:cNvPr>
            <p:cNvSpPr>
              <a:spLocks/>
            </p:cNvSpPr>
            <p:nvPr/>
          </p:nvSpPr>
          <p:spPr bwMode="auto">
            <a:xfrm rot="5400000">
              <a:off x="10389545" y="810746"/>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30">
              <a:extLst>
                <a:ext uri="{FF2B5EF4-FFF2-40B4-BE49-F238E27FC236}">
                  <a16:creationId xmlns:a16="http://schemas.microsoft.com/office/drawing/2014/main" id="{00D2E361-A546-79DE-7792-E9CC2E138B56}"/>
                </a:ext>
              </a:extLst>
            </p:cNvPr>
            <p:cNvSpPr>
              <a:spLocks/>
            </p:cNvSpPr>
            <p:nvPr/>
          </p:nvSpPr>
          <p:spPr bwMode="auto">
            <a:xfrm rot="5400000">
              <a:off x="10429579" y="1052065"/>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Freeform 43">
              <a:extLst>
                <a:ext uri="{FF2B5EF4-FFF2-40B4-BE49-F238E27FC236}">
                  <a16:creationId xmlns:a16="http://schemas.microsoft.com/office/drawing/2014/main" id="{44A97E25-2EF9-F7C9-8FA6-8DEC12AB6033}"/>
                </a:ext>
              </a:extLst>
            </p:cNvPr>
            <p:cNvSpPr>
              <a:spLocks/>
            </p:cNvSpPr>
            <p:nvPr/>
          </p:nvSpPr>
          <p:spPr bwMode="auto">
            <a:xfrm rot="5400000">
              <a:off x="10143571" y="75995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51">
              <a:extLst>
                <a:ext uri="{FF2B5EF4-FFF2-40B4-BE49-F238E27FC236}">
                  <a16:creationId xmlns:a16="http://schemas.microsoft.com/office/drawing/2014/main" id="{F63B6B5D-7799-E33D-309E-DB26C44F40E4}"/>
                </a:ext>
              </a:extLst>
            </p:cNvPr>
            <p:cNvSpPr>
              <a:spLocks/>
            </p:cNvSpPr>
            <p:nvPr/>
          </p:nvSpPr>
          <p:spPr bwMode="auto">
            <a:xfrm rot="5400000">
              <a:off x="10116540" y="91437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0" name="Freeform 52">
              <a:extLst>
                <a:ext uri="{FF2B5EF4-FFF2-40B4-BE49-F238E27FC236}">
                  <a16:creationId xmlns:a16="http://schemas.microsoft.com/office/drawing/2014/main" id="{032A3A46-63F7-56B9-F11F-72C7BF7AE645}"/>
                </a:ext>
              </a:extLst>
            </p:cNvPr>
            <p:cNvSpPr>
              <a:spLocks/>
            </p:cNvSpPr>
            <p:nvPr/>
          </p:nvSpPr>
          <p:spPr bwMode="auto">
            <a:xfrm rot="5400000">
              <a:off x="10113545" y="34993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54">
              <a:extLst>
                <a:ext uri="{FF2B5EF4-FFF2-40B4-BE49-F238E27FC236}">
                  <a16:creationId xmlns:a16="http://schemas.microsoft.com/office/drawing/2014/main" id="{7E7331E6-754B-7B85-A4B8-69AF5658AF29}"/>
                </a:ext>
              </a:extLst>
            </p:cNvPr>
            <p:cNvSpPr>
              <a:spLocks/>
            </p:cNvSpPr>
            <p:nvPr/>
          </p:nvSpPr>
          <p:spPr bwMode="auto">
            <a:xfrm rot="5400000">
              <a:off x="10090473" y="51356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2" name="Freeform 59">
              <a:extLst>
                <a:ext uri="{FF2B5EF4-FFF2-40B4-BE49-F238E27FC236}">
                  <a16:creationId xmlns:a16="http://schemas.microsoft.com/office/drawing/2014/main" id="{843B4187-D6A1-25B4-C80D-ED0FBC6CD4AB}"/>
                </a:ext>
              </a:extLst>
            </p:cNvPr>
            <p:cNvSpPr>
              <a:spLocks/>
            </p:cNvSpPr>
            <p:nvPr/>
          </p:nvSpPr>
          <p:spPr bwMode="auto">
            <a:xfrm rot="5400000">
              <a:off x="10094459" y="118508"/>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4531432" y="1003156"/>
            <a:ext cx="6603272" cy="1572356"/>
          </a:xfrm>
        </p:spPr>
        <p:txBody>
          <a:bodyPr anchor="ctr" anchorCtr="0">
            <a:noAutofit/>
          </a:bodyPr>
          <a:lstStyle>
            <a:lvl1pPr>
              <a:defRPr/>
            </a:lvl1pPr>
          </a:lstStyle>
          <a:p>
            <a:r>
              <a:rPr lang="en-US" dirty="0"/>
              <a:t>Click to add title</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825" y="-5838"/>
            <a:ext cx="3700058" cy="6863837"/>
          </a:xfrm>
        </p:spPr>
        <p:txBody>
          <a:bodyPr/>
          <a:lstStyle>
            <a:lvl1pPr marL="0" indent="0" algn="ctr">
              <a:buNone/>
              <a:defRPr/>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4520512" y="2884095"/>
            <a:ext cx="6603272" cy="2803135"/>
          </a:xfrm>
        </p:spPr>
        <p:txBody>
          <a:bodyPr>
            <a:normAutofit/>
          </a:bodyPr>
          <a:lstStyle>
            <a:lvl1pPr marL="0" indent="0">
              <a:spcAft>
                <a:spcPts val="1000"/>
              </a:spcAft>
              <a:buNone/>
              <a:defRPr sz="1800"/>
            </a:lvl1pPr>
            <a:lvl2pPr>
              <a:spcAft>
                <a:spcPts val="1000"/>
              </a:spcAft>
              <a:defRPr sz="1600"/>
            </a:lvl2pPr>
            <a:lvl3pPr>
              <a:spcAft>
                <a:spcPts val="1000"/>
              </a:spcAft>
              <a:defRPr sz="1400"/>
            </a:lvl3pPr>
            <a:lvl4pPr>
              <a:spcAft>
                <a:spcPts val="1000"/>
              </a:spcAft>
              <a:defRPr sz="1200"/>
            </a:lvl4pPr>
            <a:lvl5pPr>
              <a:spcAft>
                <a:spcPts val="10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734330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8B8A27-DF03-4546-BA93-21C967D57E5C}" type="slidenum">
              <a:rPr lang="en-US" smtClean="0"/>
              <a:pPr/>
              <a:t>‹#›</a:t>
            </a:fld>
            <a:endParaRPr lang="en-US" dirty="0"/>
          </a:p>
        </p:txBody>
      </p:sp>
    </p:spTree>
    <p:extLst>
      <p:ext uri="{BB962C8B-B14F-4D97-AF65-F5344CB8AC3E}">
        <p14:creationId xmlns:p14="http://schemas.microsoft.com/office/powerpoint/2010/main" val="926200157"/>
      </p:ext>
    </p:extLst>
  </p:cSld>
  <p:clrMapOvr>
    <a:masterClrMapping/>
  </p:clrMapOvr>
  <p:hf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3797888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8B8A27-DF03-4546-BA93-21C967D57E5C}" type="slidenum">
              <a:rPr lang="en-US" smtClean="0"/>
              <a:pPr/>
              <a:t>‹#›</a:t>
            </a:fld>
            <a:endParaRPr lang="en-US" dirty="0"/>
          </a:p>
        </p:txBody>
      </p:sp>
    </p:spTree>
    <p:extLst>
      <p:ext uri="{BB962C8B-B14F-4D97-AF65-F5344CB8AC3E}">
        <p14:creationId xmlns:p14="http://schemas.microsoft.com/office/powerpoint/2010/main" val="1281011286"/>
      </p:ext>
    </p:extLst>
  </p:cSld>
  <p:clrMapOvr>
    <a:masterClrMapping/>
  </p:clrMapOvr>
  <p:hf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C8B8A27-DF03-4546-BA93-21C967D57E5C}" type="slidenum">
              <a:rPr lang="en-US" smtClean="0"/>
              <a:pPr/>
              <a:t>‹#›</a:t>
            </a:fld>
            <a:endParaRPr lang="en-US" dirty="0"/>
          </a:p>
        </p:txBody>
      </p:sp>
    </p:spTree>
    <p:extLst>
      <p:ext uri="{BB962C8B-B14F-4D97-AF65-F5344CB8AC3E}">
        <p14:creationId xmlns:p14="http://schemas.microsoft.com/office/powerpoint/2010/main" val="1252756778"/>
      </p:ext>
    </p:extLst>
  </p:cSld>
  <p:clrMapOvr>
    <a:masterClrMapping/>
  </p:clrMapOvr>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3785748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1024054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C8B8A27-DF03-4546-BA93-21C967D57E5C}" type="slidenum">
              <a:rPr lang="en-US" smtClean="0"/>
              <a:pPr/>
              <a:t>‹#›</a:t>
            </a:fld>
            <a:endParaRPr lang="en-US" dirty="0"/>
          </a:p>
        </p:txBody>
      </p:sp>
    </p:spTree>
    <p:extLst>
      <p:ext uri="{BB962C8B-B14F-4D97-AF65-F5344CB8AC3E}">
        <p14:creationId xmlns:p14="http://schemas.microsoft.com/office/powerpoint/2010/main" val="2441191872"/>
      </p:ext>
    </p:extLst>
  </p:cSld>
  <p:clrMapOvr>
    <a:masterClrMapping/>
  </p:clrMapOvr>
  <p:hf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r>
              <a:rPr lang="en-US"/>
              <a:t>20XX</a:t>
            </a:r>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C8B8A27-DF03-4546-BA93-21C967D57E5C}" type="slidenum">
              <a:rPr lang="en-US" smtClean="0"/>
              <a:pPr/>
              <a:t>‹#›</a:t>
            </a:fld>
            <a:endParaRPr lang="en-US" dirty="0"/>
          </a:p>
        </p:txBody>
      </p:sp>
    </p:spTree>
    <p:extLst>
      <p:ext uri="{BB962C8B-B14F-4D97-AF65-F5344CB8AC3E}">
        <p14:creationId xmlns:p14="http://schemas.microsoft.com/office/powerpoint/2010/main" val="220453171"/>
      </p:ext>
    </p:extLst>
  </p:cSld>
  <p:clrMapOvr>
    <a:overrideClrMapping bg1="lt1" tx1="dk1" bg2="lt2" tx2="dk2" accent1="accent1" accent2="accent2" accent3="accent3" accent4="accent4" accent5="accent5" accent6="accent6" hlink="hlink" folHlink="folHlink"/>
  </p:clrMapOvr>
  <p:hf sldNum="0"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r>
              <a:rPr lang="en-US"/>
              <a:t>20XX</a:t>
            </a:r>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C8B8A27-DF03-4546-BA93-21C967D57E5C}" type="slidenum">
              <a:rPr lang="en-US" smtClean="0"/>
              <a:pPr/>
              <a:t>‹#›</a:t>
            </a:fld>
            <a:endParaRPr lang="en-US" dirty="0"/>
          </a:p>
        </p:txBody>
      </p:sp>
    </p:spTree>
    <p:extLst>
      <p:ext uri="{BB962C8B-B14F-4D97-AF65-F5344CB8AC3E}">
        <p14:creationId xmlns:p14="http://schemas.microsoft.com/office/powerpoint/2010/main" val="2461945125"/>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692" r:id="rId14"/>
  </p:sldLayoutIdLst>
  <p:hf sldNum="0" hdr="0" ftr="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4.png"/><Relationship Id="rId7" Type="http://schemas.openxmlformats.org/officeDocument/2006/relationships/diagramQuickStyle" Target="../diagrams/quickStyle2.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1.wdp"/><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6.jpeg"/><Relationship Id="rId7" Type="http://schemas.openxmlformats.org/officeDocument/2006/relationships/diagramColors" Target="../diagrams/colors3.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4" name="Picture 3" descr="A shark underwater">
            <a:extLst>
              <a:ext uri="{FF2B5EF4-FFF2-40B4-BE49-F238E27FC236}">
                <a16:creationId xmlns:a16="http://schemas.microsoft.com/office/drawing/2014/main" id="{B6B4F1BD-AC74-C86B-D732-A8729CC7A7C8}"/>
              </a:ext>
            </a:extLst>
          </p:cNvPr>
          <p:cNvPicPr>
            <a:picLocks noChangeAspect="1"/>
          </p:cNvPicPr>
          <p:nvPr/>
        </p:nvPicPr>
        <p:blipFill>
          <a:blip r:embed="rId3">
            <a:extLst>
              <a:ext uri="{28A0092B-C50C-407E-A947-70E740481C1C}">
                <a14:useLocalDpi xmlns:a14="http://schemas.microsoft.com/office/drawing/2010/main" val="0"/>
              </a:ext>
            </a:extLst>
          </a:blip>
          <a:srcRect b="3846"/>
          <a:stretch/>
        </p:blipFill>
        <p:spPr>
          <a:xfrm>
            <a:off x="20" y="10"/>
            <a:ext cx="12191980" cy="6857990"/>
          </a:xfrm>
          <a:prstGeom prst="rect">
            <a:avLst/>
          </a:prstGeom>
        </p:spPr>
      </p:pic>
      <p:sp>
        <p:nvSpPr>
          <p:cNvPr id="6" name="TextBox 5">
            <a:extLst>
              <a:ext uri="{FF2B5EF4-FFF2-40B4-BE49-F238E27FC236}">
                <a16:creationId xmlns:a16="http://schemas.microsoft.com/office/drawing/2014/main" id="{5BD4E3C4-B93A-83D7-87F2-C5226C24DEAE}"/>
              </a:ext>
            </a:extLst>
          </p:cNvPr>
          <p:cNvSpPr txBox="1"/>
          <p:nvPr/>
        </p:nvSpPr>
        <p:spPr>
          <a:xfrm>
            <a:off x="1074122" y="2782669"/>
            <a:ext cx="6160416" cy="646331"/>
          </a:xfrm>
          <a:prstGeom prst="rect">
            <a:avLst/>
          </a:prstGeom>
          <a:noFill/>
        </p:spPr>
        <p:txBody>
          <a:bodyPr wrap="square">
            <a:spAutoFit/>
          </a:bodyPr>
          <a:lstStyle/>
          <a:p>
            <a:r>
              <a:rPr kumimoji="0" lang="en-US" sz="3600" b="0" i="0" u="none" strike="noStrike" kern="1200" cap="all" spc="1300" normalizeH="0" baseline="0" noProof="0" dirty="0">
                <a:ln>
                  <a:noFill/>
                </a:ln>
                <a:solidFill>
                  <a:srgbClr val="FFFFFF"/>
                </a:solidFill>
                <a:effectLst/>
                <a:uLnTx/>
                <a:uFillTx/>
                <a:latin typeface="Avenir Next LT Pro Light"/>
                <a:ea typeface="+mj-ea"/>
                <a:cs typeface="+mj-cs"/>
              </a:rPr>
              <a:t>Shark Tank</a:t>
            </a:r>
            <a:endParaRPr lang="en-US" dirty="0"/>
          </a:p>
        </p:txBody>
      </p:sp>
      <p:sp>
        <p:nvSpPr>
          <p:cNvPr id="7" name="Subtitle 2">
            <a:extLst>
              <a:ext uri="{FF2B5EF4-FFF2-40B4-BE49-F238E27FC236}">
                <a16:creationId xmlns:a16="http://schemas.microsoft.com/office/drawing/2014/main" id="{DE1D625A-D384-6E5F-BFD8-C0760188B967}"/>
              </a:ext>
            </a:extLst>
          </p:cNvPr>
          <p:cNvSpPr txBox="1">
            <a:spLocks/>
          </p:cNvSpPr>
          <p:nvPr/>
        </p:nvSpPr>
        <p:spPr>
          <a:xfrm>
            <a:off x="1074122" y="5427712"/>
            <a:ext cx="5530513" cy="1276249"/>
          </a:xfrm>
          <a:prstGeom prst="rect">
            <a:avLst/>
          </a:prstGeom>
        </p:spPr>
        <p:txBody>
          <a:bodyP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b="1" spc="300" dirty="0">
                <a:solidFill>
                  <a:srgbClr val="FFFFFF"/>
                </a:solidFill>
                <a:latin typeface="Avenir Next LT Pro" panose="020B0504020202020204" pitchFamily="34" charset="0"/>
              </a:rPr>
              <a:t>tv show analysis </a:t>
            </a:r>
          </a:p>
          <a:p>
            <a:pPr marL="0" indent="0">
              <a:buNone/>
            </a:pPr>
            <a:r>
              <a:rPr lang="en-US" sz="1800" spc="600" dirty="0">
                <a:solidFill>
                  <a:srgbClr val="FFFFFF"/>
                </a:solidFill>
                <a:latin typeface="Avenir Next LT Pro" panose="020B0504020202020204" pitchFamily="34" charset="0"/>
              </a:rPr>
              <a:t>how to make a splash</a:t>
            </a:r>
          </a:p>
        </p:txBody>
      </p:sp>
      <p:cxnSp>
        <p:nvCxnSpPr>
          <p:cNvPr id="9" name="Straight Connector 8">
            <a:extLst>
              <a:ext uri="{FF2B5EF4-FFF2-40B4-BE49-F238E27FC236}">
                <a16:creationId xmlns:a16="http://schemas.microsoft.com/office/drawing/2014/main" id="{CD44AE87-E6EE-2320-FFF5-9A1C4C11945C}"/>
              </a:ext>
            </a:extLst>
          </p:cNvPr>
          <p:cNvCxnSpPr>
            <a:cxnSpLocks/>
          </p:cNvCxnSpPr>
          <p:nvPr/>
        </p:nvCxnSpPr>
        <p:spPr>
          <a:xfrm>
            <a:off x="1163782" y="5883275"/>
            <a:ext cx="3048000" cy="0"/>
          </a:xfrm>
          <a:prstGeom prst="line">
            <a:avLst/>
          </a:prstGeom>
          <a:ln>
            <a:solidFill>
              <a:schemeClr val="bg1">
                <a:lumMod val="9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97335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Placeholder 4" descr="Photo of a surfer in the barrel of a wave">
            <a:extLst>
              <a:ext uri="{FF2B5EF4-FFF2-40B4-BE49-F238E27FC236}">
                <a16:creationId xmlns:a16="http://schemas.microsoft.com/office/drawing/2014/main" id="{D8EE3B24-7365-A231-2BD2-CE01EF58E3BB}"/>
              </a:ext>
            </a:extLst>
          </p:cNvPr>
          <p:cNvPicPr>
            <a:picLocks noGrp="1" noChangeAspect="1"/>
          </p:cNvPicPr>
          <p:nvPr>
            <p:ph type="pic" sz="quarter" idx="13"/>
          </p:nvPr>
        </p:nvPicPr>
        <p:blipFill rotWithShape="1">
          <a:blip r:embed="rId3"/>
          <a:srcRect t="17270" b="17270"/>
          <a:stretch/>
        </p:blipFill>
        <p:spPr>
          <a:xfrm>
            <a:off x="0" y="0"/>
            <a:ext cx="12196362" cy="5760720"/>
          </a:xfrm>
        </p:spPr>
      </p:pic>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1115568" y="3633336"/>
            <a:ext cx="10909279" cy="1806056"/>
          </a:xfrm>
          <a:noFill/>
        </p:spPr>
        <p:txBody>
          <a:bodyPr anchor="ctr"/>
          <a:lstStyle/>
          <a:p>
            <a:pPr algn="ctr"/>
            <a:r>
              <a:rPr lang="en-US" sz="3600" dirty="0">
                <a:solidFill>
                  <a:schemeClr val="bg1"/>
                </a:solidFill>
                <a:latin typeface="Modern Love" panose="04090805081005020601" pitchFamily="82" charset="0"/>
              </a:rPr>
              <a:t>Ride solo, or bring in the school?</a:t>
            </a:r>
            <a:br>
              <a:rPr lang="en-US" sz="3600" dirty="0">
                <a:solidFill>
                  <a:schemeClr val="bg1"/>
                </a:solidFill>
                <a:latin typeface="Modern Love" panose="04090805081005020601" pitchFamily="82" charset="0"/>
              </a:rPr>
            </a:br>
            <a:r>
              <a:rPr lang="en-US" sz="3600" dirty="0">
                <a:solidFill>
                  <a:schemeClr val="bg1"/>
                </a:solidFill>
                <a:latin typeface="Modern Love" panose="04090805081005020601" pitchFamily="82" charset="0"/>
              </a:rPr>
              <a:t>Your odds of hooking a deal…</a:t>
            </a:r>
          </a:p>
        </p:txBody>
      </p:sp>
      <p:pic>
        <p:nvPicPr>
          <p:cNvPr id="1026" name="Picture 2">
            <a:extLst>
              <a:ext uri="{FF2B5EF4-FFF2-40B4-BE49-F238E27FC236}">
                <a16:creationId xmlns:a16="http://schemas.microsoft.com/office/drawing/2014/main" id="{B428DBBC-DF3B-57CE-723F-2420AA1FF5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532" t="4131" r="21032" b="10434"/>
          <a:stretch/>
        </p:blipFill>
        <p:spPr bwMode="auto">
          <a:xfrm>
            <a:off x="33130" y="62266"/>
            <a:ext cx="2720009" cy="314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085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F82BF3E2-EB0E-40D6-8835-2367A5316C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8480" y="1563968"/>
            <a:ext cx="6043520" cy="5294033"/>
          </a:xfrm>
          <a:custGeom>
            <a:avLst/>
            <a:gdLst>
              <a:gd name="connsiteX0" fmla="*/ 3600823 w 6043520"/>
              <a:gd name="connsiteY0" fmla="*/ 0 h 5294033"/>
              <a:gd name="connsiteX1" fmla="*/ 5891281 w 6043520"/>
              <a:gd name="connsiteY1" fmla="*/ 822253 h 5294033"/>
              <a:gd name="connsiteX2" fmla="*/ 6043520 w 6043520"/>
              <a:gd name="connsiteY2" fmla="*/ 960617 h 5294033"/>
              <a:gd name="connsiteX3" fmla="*/ 6043520 w 6043520"/>
              <a:gd name="connsiteY3" fmla="*/ 5294033 h 5294033"/>
              <a:gd name="connsiteX4" fmla="*/ 423445 w 6043520"/>
              <a:gd name="connsiteY4" fmla="*/ 5294033 h 5294033"/>
              <a:gd name="connsiteX5" fmla="*/ 282971 w 6043520"/>
              <a:gd name="connsiteY5" fmla="*/ 5002426 h 5294033"/>
              <a:gd name="connsiteX6" fmla="*/ 0 w 6043520"/>
              <a:gd name="connsiteY6" fmla="*/ 3600823 h 5294033"/>
              <a:gd name="connsiteX7" fmla="*/ 3600823 w 6043520"/>
              <a:gd name="connsiteY7" fmla="*/ 0 h 529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43520" h="5294033">
                <a:moveTo>
                  <a:pt x="3600823" y="0"/>
                </a:moveTo>
                <a:cubicBezTo>
                  <a:pt x="4470871" y="0"/>
                  <a:pt x="5268847" y="308574"/>
                  <a:pt x="5891281" y="822253"/>
                </a:cubicBezTo>
                <a:lnTo>
                  <a:pt x="6043520" y="960617"/>
                </a:lnTo>
                <a:lnTo>
                  <a:pt x="6043520" y="5294033"/>
                </a:lnTo>
                <a:lnTo>
                  <a:pt x="423445" y="5294033"/>
                </a:lnTo>
                <a:lnTo>
                  <a:pt x="282971" y="5002426"/>
                </a:lnTo>
                <a:cubicBezTo>
                  <a:pt x="100759" y="4571630"/>
                  <a:pt x="0" y="4097993"/>
                  <a:pt x="0" y="3600823"/>
                </a:cubicBezTo>
                <a:cubicBezTo>
                  <a:pt x="0" y="1612143"/>
                  <a:pt x="1612143" y="0"/>
                  <a:pt x="3600823"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B6FFAAC-8A48-4FBF-BAFE-BAD367694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3728" y="1699214"/>
            <a:ext cx="5908273" cy="5158786"/>
          </a:xfrm>
          <a:custGeom>
            <a:avLst/>
            <a:gdLst>
              <a:gd name="connsiteX0" fmla="*/ 3465576 w 5908273"/>
              <a:gd name="connsiteY0" fmla="*/ 0 h 5158786"/>
              <a:gd name="connsiteX1" fmla="*/ 5670004 w 5908273"/>
              <a:gd name="connsiteY1" fmla="*/ 791369 h 5158786"/>
              <a:gd name="connsiteX2" fmla="*/ 5908273 w 5908273"/>
              <a:gd name="connsiteY2" fmla="*/ 1007923 h 5158786"/>
              <a:gd name="connsiteX3" fmla="*/ 5908273 w 5908273"/>
              <a:gd name="connsiteY3" fmla="*/ 5158786 h 5158786"/>
              <a:gd name="connsiteX4" fmla="*/ 443374 w 5908273"/>
              <a:gd name="connsiteY4" fmla="*/ 5158786 h 5158786"/>
              <a:gd name="connsiteX5" fmla="*/ 418277 w 5908273"/>
              <a:gd name="connsiteY5" fmla="*/ 5117476 h 5158786"/>
              <a:gd name="connsiteX6" fmla="*/ 0 w 5908273"/>
              <a:gd name="connsiteY6" fmla="*/ 3465576 h 5158786"/>
              <a:gd name="connsiteX7" fmla="*/ 3465576 w 5908273"/>
              <a:gd name="connsiteY7" fmla="*/ 0 h 515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8273" h="5158786">
                <a:moveTo>
                  <a:pt x="3465576" y="0"/>
                </a:moveTo>
                <a:cubicBezTo>
                  <a:pt x="4302945" y="0"/>
                  <a:pt x="5070948" y="296984"/>
                  <a:pt x="5670004" y="791369"/>
                </a:cubicBezTo>
                <a:lnTo>
                  <a:pt x="5908273" y="1007923"/>
                </a:lnTo>
                <a:lnTo>
                  <a:pt x="5908273" y="5158786"/>
                </a:lnTo>
                <a:lnTo>
                  <a:pt x="443374" y="5158786"/>
                </a:lnTo>
                <a:lnTo>
                  <a:pt x="418277" y="5117476"/>
                </a:lnTo>
                <a:cubicBezTo>
                  <a:pt x="151523" y="4626427"/>
                  <a:pt x="0" y="4063697"/>
                  <a:pt x="0" y="3465576"/>
                </a:cubicBezTo>
                <a:cubicBezTo>
                  <a:pt x="0" y="1551591"/>
                  <a:pt x="1551591" y="0"/>
                  <a:pt x="346557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Oval 16">
            <a:extLst>
              <a:ext uri="{FF2B5EF4-FFF2-40B4-BE49-F238E27FC236}">
                <a16:creationId xmlns:a16="http://schemas.microsoft.com/office/drawing/2014/main" id="{481E86DD-89E6-42B2-8675-84B7C56BFF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50534" y="1716727"/>
            <a:ext cx="4572000" cy="457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440EF577-B6F8-4C57-B956-AB860B388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7694" y="1853886"/>
            <a:ext cx="4297680" cy="4297680"/>
          </a:xfrm>
          <a:custGeom>
            <a:avLst/>
            <a:gdLst>
              <a:gd name="connsiteX0" fmla="*/ 2148840 w 4297680"/>
              <a:gd name="connsiteY0" fmla="*/ 0 h 4297680"/>
              <a:gd name="connsiteX1" fmla="*/ 4297680 w 4297680"/>
              <a:gd name="connsiteY1" fmla="*/ 2148840 h 4297680"/>
              <a:gd name="connsiteX2" fmla="*/ 2148840 w 4297680"/>
              <a:gd name="connsiteY2" fmla="*/ 4297680 h 4297680"/>
              <a:gd name="connsiteX3" fmla="*/ 0 w 4297680"/>
              <a:gd name="connsiteY3" fmla="*/ 2148840 h 4297680"/>
              <a:gd name="connsiteX4" fmla="*/ 2148840 w 4297680"/>
              <a:gd name="connsiteY4" fmla="*/ 0 h 429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7680" h="4297680">
                <a:moveTo>
                  <a:pt x="2148840" y="0"/>
                </a:moveTo>
                <a:cubicBezTo>
                  <a:pt x="3335612" y="0"/>
                  <a:pt x="4297680" y="962068"/>
                  <a:pt x="4297680" y="2148840"/>
                </a:cubicBezTo>
                <a:cubicBezTo>
                  <a:pt x="4297680" y="3335612"/>
                  <a:pt x="3335612" y="4297680"/>
                  <a:pt x="2148840" y="4297680"/>
                </a:cubicBezTo>
                <a:cubicBezTo>
                  <a:pt x="962068" y="4297680"/>
                  <a:pt x="0" y="3335612"/>
                  <a:pt x="0" y="2148840"/>
                </a:cubicBezTo>
                <a:cubicBezTo>
                  <a:pt x="0" y="962068"/>
                  <a:pt x="962068" y="0"/>
                  <a:pt x="214884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EA518CE4-E4D4-4D8A-980F-6D692AC9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155454" cy="4845530"/>
          </a:xfrm>
          <a:custGeom>
            <a:avLst/>
            <a:gdLst>
              <a:gd name="connsiteX0" fmla="*/ 0 w 5155454"/>
              <a:gd name="connsiteY0" fmla="*/ 0 h 4845530"/>
              <a:gd name="connsiteX1" fmla="*/ 4766270 w 5155454"/>
              <a:gd name="connsiteY1" fmla="*/ 0 h 4845530"/>
              <a:gd name="connsiteX2" fmla="*/ 4896671 w 5155454"/>
              <a:gd name="connsiteY2" fmla="*/ 270697 h 4845530"/>
              <a:gd name="connsiteX3" fmla="*/ 5155454 w 5155454"/>
              <a:gd name="connsiteY3" fmla="*/ 1552495 h 4845530"/>
              <a:gd name="connsiteX4" fmla="*/ 1862419 w 5155454"/>
              <a:gd name="connsiteY4" fmla="*/ 4845530 h 4845530"/>
              <a:gd name="connsiteX5" fmla="*/ 21252 w 5155454"/>
              <a:gd name="connsiteY5" fmla="*/ 4283132 h 4845530"/>
              <a:gd name="connsiteX6" fmla="*/ 0 w 5155454"/>
              <a:gd name="connsiteY6" fmla="*/ 4267240 h 48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5454" h="4845530">
                <a:moveTo>
                  <a:pt x="0" y="0"/>
                </a:moveTo>
                <a:lnTo>
                  <a:pt x="4766270" y="0"/>
                </a:lnTo>
                <a:lnTo>
                  <a:pt x="4896671" y="270697"/>
                </a:lnTo>
                <a:cubicBezTo>
                  <a:pt x="5063308" y="664671"/>
                  <a:pt x="5155454" y="1097822"/>
                  <a:pt x="5155454" y="1552495"/>
                </a:cubicBezTo>
                <a:cubicBezTo>
                  <a:pt x="5155454" y="3371188"/>
                  <a:pt x="3681112" y="4845530"/>
                  <a:pt x="1862419" y="4845530"/>
                </a:cubicBezTo>
                <a:cubicBezTo>
                  <a:pt x="1180409" y="4845530"/>
                  <a:pt x="546824" y="4638201"/>
                  <a:pt x="21252" y="4283132"/>
                </a:cubicBezTo>
                <a:lnTo>
                  <a:pt x="0" y="426724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5E6FAE32-AB12-4E77-A677-F6BD5D71A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17099" cy="4718647"/>
          </a:xfrm>
          <a:custGeom>
            <a:avLst/>
            <a:gdLst>
              <a:gd name="connsiteX0" fmla="*/ 0 w 5017099"/>
              <a:gd name="connsiteY0" fmla="*/ 0 h 4718647"/>
              <a:gd name="connsiteX1" fmla="*/ 4599738 w 5017099"/>
              <a:gd name="connsiteY1" fmla="*/ 0 h 4718647"/>
              <a:gd name="connsiteX2" fmla="*/ 4636346 w 5017099"/>
              <a:gd name="connsiteY2" fmla="*/ 60259 h 4718647"/>
              <a:gd name="connsiteX3" fmla="*/ 5017099 w 5017099"/>
              <a:gd name="connsiteY3" fmla="*/ 1563967 h 4718647"/>
              <a:gd name="connsiteX4" fmla="*/ 1862419 w 5017099"/>
              <a:gd name="connsiteY4" fmla="*/ 4718647 h 4718647"/>
              <a:gd name="connsiteX5" fmla="*/ 98607 w 5017099"/>
              <a:gd name="connsiteY5" fmla="*/ 4179877 h 4718647"/>
              <a:gd name="connsiteX6" fmla="*/ 0 w 5017099"/>
              <a:gd name="connsiteY6" fmla="*/ 4106140 h 4718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7099" h="4718647">
                <a:moveTo>
                  <a:pt x="0" y="0"/>
                </a:moveTo>
                <a:lnTo>
                  <a:pt x="4599738" y="0"/>
                </a:lnTo>
                <a:lnTo>
                  <a:pt x="4636346" y="60259"/>
                </a:lnTo>
                <a:cubicBezTo>
                  <a:pt x="4879170" y="507256"/>
                  <a:pt x="5017099" y="1019504"/>
                  <a:pt x="5017099" y="1563967"/>
                </a:cubicBezTo>
                <a:cubicBezTo>
                  <a:pt x="5017099" y="3306249"/>
                  <a:pt x="3604701" y="4718647"/>
                  <a:pt x="1862419" y="4718647"/>
                </a:cubicBezTo>
                <a:cubicBezTo>
                  <a:pt x="1209063" y="4718647"/>
                  <a:pt x="602098" y="4520029"/>
                  <a:pt x="98607" y="4179877"/>
                </a:cubicBezTo>
                <a:lnTo>
                  <a:pt x="0" y="410614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370442E9-52B5-3601-71CE-40A501713E04}"/>
              </a:ext>
            </a:extLst>
          </p:cNvPr>
          <p:cNvPicPr>
            <a:picLocks noChangeAspect="1"/>
          </p:cNvPicPr>
          <p:nvPr/>
        </p:nvPicPr>
        <p:blipFill>
          <a:blip r:embed="rId3"/>
          <a:stretch>
            <a:fillRect/>
          </a:stretch>
        </p:blipFill>
        <p:spPr>
          <a:xfrm>
            <a:off x="120802" y="40312"/>
            <a:ext cx="4016400" cy="3895908"/>
          </a:xfrm>
          <a:prstGeom prst="rect">
            <a:avLst/>
          </a:prstGeom>
        </p:spPr>
      </p:pic>
      <p:pic>
        <p:nvPicPr>
          <p:cNvPr id="7" name="Picture 6">
            <a:extLst>
              <a:ext uri="{FF2B5EF4-FFF2-40B4-BE49-F238E27FC236}">
                <a16:creationId xmlns:a16="http://schemas.microsoft.com/office/drawing/2014/main" id="{03193AB7-0E6F-6E0A-4C8B-F0F4DDB6978F}"/>
              </a:ext>
            </a:extLst>
          </p:cNvPr>
          <p:cNvPicPr>
            <a:picLocks noChangeAspect="1"/>
          </p:cNvPicPr>
          <p:nvPr/>
        </p:nvPicPr>
        <p:blipFill rotWithShape="1">
          <a:blip r:embed="rId4"/>
          <a:srcRect l="8375" t="13642" r="57868" b="26102"/>
          <a:stretch/>
        </p:blipFill>
        <p:spPr>
          <a:xfrm>
            <a:off x="7720622" y="2557540"/>
            <a:ext cx="4082588" cy="4099159"/>
          </a:xfrm>
          <a:prstGeom prst="rect">
            <a:avLst/>
          </a:prstGeom>
        </p:spPr>
      </p:pic>
      <p:pic>
        <p:nvPicPr>
          <p:cNvPr id="4" name="Picture 3">
            <a:extLst>
              <a:ext uri="{FF2B5EF4-FFF2-40B4-BE49-F238E27FC236}">
                <a16:creationId xmlns:a16="http://schemas.microsoft.com/office/drawing/2014/main" id="{C9A8F56F-DD08-98A0-43F7-F1916410D633}"/>
              </a:ext>
            </a:extLst>
          </p:cNvPr>
          <p:cNvPicPr>
            <a:picLocks noChangeAspect="1"/>
          </p:cNvPicPr>
          <p:nvPr/>
        </p:nvPicPr>
        <p:blipFill>
          <a:blip r:embed="rId5"/>
          <a:stretch>
            <a:fillRect/>
          </a:stretch>
        </p:blipFill>
        <p:spPr>
          <a:xfrm>
            <a:off x="3912970" y="2557540"/>
            <a:ext cx="2995204" cy="2890372"/>
          </a:xfrm>
          <a:prstGeom prst="rect">
            <a:avLst/>
          </a:prstGeom>
        </p:spPr>
      </p:pic>
      <p:pic>
        <p:nvPicPr>
          <p:cNvPr id="8" name="Picture 7">
            <a:extLst>
              <a:ext uri="{FF2B5EF4-FFF2-40B4-BE49-F238E27FC236}">
                <a16:creationId xmlns:a16="http://schemas.microsoft.com/office/drawing/2014/main" id="{6D77920B-F584-FCA3-BDBA-476E464F8CE4}"/>
              </a:ext>
            </a:extLst>
          </p:cNvPr>
          <p:cNvPicPr>
            <a:picLocks noChangeAspect="1"/>
          </p:cNvPicPr>
          <p:nvPr/>
        </p:nvPicPr>
        <p:blipFill>
          <a:blip r:embed="rId6"/>
          <a:stretch>
            <a:fillRect/>
          </a:stretch>
        </p:blipFill>
        <p:spPr>
          <a:xfrm>
            <a:off x="4325236" y="3596731"/>
            <a:ext cx="2170672" cy="1127805"/>
          </a:xfrm>
          <a:prstGeom prst="rect">
            <a:avLst/>
          </a:prstGeom>
        </p:spPr>
      </p:pic>
      <p:sp>
        <p:nvSpPr>
          <p:cNvPr id="9" name="Rectangle 8">
            <a:extLst>
              <a:ext uri="{FF2B5EF4-FFF2-40B4-BE49-F238E27FC236}">
                <a16:creationId xmlns:a16="http://schemas.microsoft.com/office/drawing/2014/main" id="{6E695962-3678-F66C-EB82-ED532A40B774}"/>
              </a:ext>
            </a:extLst>
          </p:cNvPr>
          <p:cNvSpPr/>
          <p:nvPr/>
        </p:nvSpPr>
        <p:spPr>
          <a:xfrm>
            <a:off x="7184826" y="3596730"/>
            <a:ext cx="618527" cy="25548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796A94-2DE5-08A7-72D4-46278827AE8D}"/>
              </a:ext>
            </a:extLst>
          </p:cNvPr>
          <p:cNvSpPr/>
          <p:nvPr/>
        </p:nvSpPr>
        <p:spPr>
          <a:xfrm>
            <a:off x="3232332" y="3712214"/>
            <a:ext cx="831407" cy="558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421FBB5-0AF1-7CE3-FD75-6F9219F329DA}"/>
              </a:ext>
            </a:extLst>
          </p:cNvPr>
          <p:cNvSpPr txBox="1"/>
          <p:nvPr/>
        </p:nvSpPr>
        <p:spPr>
          <a:xfrm>
            <a:off x="116194" y="5011223"/>
            <a:ext cx="3171499" cy="1384995"/>
          </a:xfrm>
          <a:prstGeom prst="rect">
            <a:avLst/>
          </a:prstGeom>
          <a:noFill/>
        </p:spPr>
        <p:txBody>
          <a:bodyPr wrap="square" rtlCol="0">
            <a:spAutoFit/>
          </a:bodyPr>
          <a:lstStyle/>
          <a:p>
            <a:endParaRPr lang="en-US" dirty="0">
              <a:latin typeface="Modern Love" panose="04090805081005020601" pitchFamily="82" charset="0"/>
            </a:endParaRPr>
          </a:p>
          <a:p>
            <a:pPr algn="ctr"/>
            <a:r>
              <a:rPr lang="en-US" sz="2400" dirty="0">
                <a:latin typeface="Modern Love" panose="04090805081005020601" pitchFamily="82" charset="0"/>
              </a:rPr>
              <a:t>Which gender is most  represented?</a:t>
            </a:r>
          </a:p>
          <a:p>
            <a:r>
              <a:rPr lang="en-US" dirty="0">
                <a:latin typeface="Modern Love" panose="04090805081005020601" pitchFamily="82" charset="0"/>
              </a:rPr>
              <a:t>		</a:t>
            </a:r>
          </a:p>
        </p:txBody>
      </p:sp>
      <p:sp>
        <p:nvSpPr>
          <p:cNvPr id="16" name="TextBox 15">
            <a:extLst>
              <a:ext uri="{FF2B5EF4-FFF2-40B4-BE49-F238E27FC236}">
                <a16:creationId xmlns:a16="http://schemas.microsoft.com/office/drawing/2014/main" id="{CEFA91A7-5531-843F-4F0A-50AA3EF40DB1}"/>
              </a:ext>
            </a:extLst>
          </p:cNvPr>
          <p:cNvSpPr txBox="1"/>
          <p:nvPr/>
        </p:nvSpPr>
        <p:spPr>
          <a:xfrm>
            <a:off x="8427712" y="356002"/>
            <a:ext cx="3375498" cy="830997"/>
          </a:xfrm>
          <a:prstGeom prst="rect">
            <a:avLst/>
          </a:prstGeom>
          <a:noFill/>
        </p:spPr>
        <p:txBody>
          <a:bodyPr wrap="square" rtlCol="0">
            <a:spAutoFit/>
          </a:bodyPr>
          <a:lstStyle/>
          <a:p>
            <a:pPr algn="ctr"/>
            <a:r>
              <a:rPr lang="en-US" sz="2400" dirty="0">
                <a:latin typeface="Modern Love" panose="04090805081005020601" pitchFamily="82" charset="0"/>
              </a:rPr>
              <a:t>Which gender is most successful?</a:t>
            </a:r>
          </a:p>
        </p:txBody>
      </p:sp>
    </p:spTree>
    <p:extLst>
      <p:ext uri="{BB962C8B-B14F-4D97-AF65-F5344CB8AC3E}">
        <p14:creationId xmlns:p14="http://schemas.microsoft.com/office/powerpoint/2010/main" val="336879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333CBE-B699-4E3B-9F45-C045F773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1E437638-E86C-41B1-BC86-6F186CB35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 y="0"/>
            <a:ext cx="12202287" cy="6858000"/>
          </a:xfrm>
          <a:prstGeom prst="rect">
            <a:avLst/>
          </a:prstGeom>
          <a:solidFill>
            <a:srgbClr val="8D7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2D02ABF-1993-1C13-7DCF-7C86E4966DB0}"/>
              </a:ext>
            </a:extLst>
          </p:cNvPr>
          <p:cNvSpPr txBox="1"/>
          <p:nvPr/>
        </p:nvSpPr>
        <p:spPr>
          <a:xfrm>
            <a:off x="6036261" y="633903"/>
            <a:ext cx="4737197" cy="611582"/>
          </a:xfrm>
          <a:prstGeom prst="rect">
            <a:avLst/>
          </a:prstGeom>
        </p:spPr>
        <p:txBody>
          <a:bodyPr vert="horz" lIns="91440" tIns="45720" rIns="91440" bIns="45720" rtlCol="0" anchor="b">
            <a:noAutofit/>
          </a:bodyPr>
          <a:lstStyle/>
          <a:p>
            <a:pPr defTabSz="914400">
              <a:lnSpc>
                <a:spcPct val="80000"/>
              </a:lnSpc>
              <a:spcBef>
                <a:spcPct val="0"/>
              </a:spcBef>
              <a:spcAft>
                <a:spcPts val="600"/>
              </a:spcAft>
            </a:pPr>
            <a:r>
              <a:rPr lang="en-US" sz="4000" kern="1200" spc="-120" baseline="0" dirty="0">
                <a:solidFill>
                  <a:srgbClr val="FFFFFF"/>
                </a:solidFill>
                <a:latin typeface="Modern Love" panose="04090805081005020601" pitchFamily="82" charset="0"/>
                <a:ea typeface="+mj-ea"/>
                <a:cs typeface="+mj-cs"/>
              </a:rPr>
              <a:t>Gender Success Rate</a:t>
            </a:r>
          </a:p>
        </p:txBody>
      </p:sp>
      <p:pic>
        <p:nvPicPr>
          <p:cNvPr id="3" name="Picture 2">
            <a:extLst>
              <a:ext uri="{FF2B5EF4-FFF2-40B4-BE49-F238E27FC236}">
                <a16:creationId xmlns:a16="http://schemas.microsoft.com/office/drawing/2014/main" id="{ABEF76D3-55FB-7C4B-26D3-A3044014238B}"/>
              </a:ext>
            </a:extLst>
          </p:cNvPr>
          <p:cNvPicPr>
            <a:picLocks noChangeAspect="1"/>
          </p:cNvPicPr>
          <p:nvPr/>
        </p:nvPicPr>
        <p:blipFill>
          <a:blip r:embed="rId3"/>
          <a:srcRect r="-2" b="992"/>
          <a:stretch/>
        </p:blipFill>
        <p:spPr>
          <a:xfrm>
            <a:off x="-10288" y="10"/>
            <a:ext cx="4628007" cy="6864408"/>
          </a:xfrm>
          <a:prstGeom prst="rect">
            <a:avLst/>
          </a:prstGeom>
        </p:spPr>
      </p:pic>
      <p:sp>
        <p:nvSpPr>
          <p:cNvPr id="6" name="TextBox 5">
            <a:extLst>
              <a:ext uri="{FF2B5EF4-FFF2-40B4-BE49-F238E27FC236}">
                <a16:creationId xmlns:a16="http://schemas.microsoft.com/office/drawing/2014/main" id="{4E130114-014A-411E-1CE6-86C6BF7EFD72}"/>
              </a:ext>
            </a:extLst>
          </p:cNvPr>
          <p:cNvSpPr txBox="1"/>
          <p:nvPr/>
        </p:nvSpPr>
        <p:spPr>
          <a:xfrm>
            <a:off x="9228393" y="2691302"/>
            <a:ext cx="2973894" cy="1169551"/>
          </a:xfrm>
          <a:prstGeom prst="rect">
            <a:avLst/>
          </a:prstGeom>
          <a:noFill/>
        </p:spPr>
        <p:txBody>
          <a:bodyPr wrap="square" rtlCol="0">
            <a:spAutoFit/>
          </a:bodyPr>
          <a:lstStyle/>
          <a:p>
            <a:pPr>
              <a:lnSpc>
                <a:spcPct val="250000"/>
              </a:lnSpc>
            </a:pPr>
            <a:r>
              <a:rPr lang="en-US" sz="2000" dirty="0">
                <a:solidFill>
                  <a:schemeClr val="tx2">
                    <a:lumMod val="50000"/>
                  </a:schemeClr>
                </a:solidFill>
                <a:latin typeface="Modern Love" panose="04090805081005020601" pitchFamily="82" charset="0"/>
              </a:rPr>
              <a:t>FEMALES 358 PITCHED,</a:t>
            </a:r>
          </a:p>
          <a:p>
            <a:r>
              <a:rPr lang="en-US" sz="2000" dirty="0">
                <a:solidFill>
                  <a:schemeClr val="tx2">
                    <a:lumMod val="50000"/>
                  </a:schemeClr>
                </a:solidFill>
                <a:latin typeface="Modern Love" panose="04090805081005020601" pitchFamily="82" charset="0"/>
              </a:rPr>
              <a:t>229 DEALS MADE</a:t>
            </a:r>
          </a:p>
        </p:txBody>
      </p:sp>
      <p:sp>
        <p:nvSpPr>
          <p:cNvPr id="7" name="TextBox 6">
            <a:extLst>
              <a:ext uri="{FF2B5EF4-FFF2-40B4-BE49-F238E27FC236}">
                <a16:creationId xmlns:a16="http://schemas.microsoft.com/office/drawing/2014/main" id="{980C021F-3315-A7A6-8E42-CDFE7DBD08CA}"/>
              </a:ext>
            </a:extLst>
          </p:cNvPr>
          <p:cNvSpPr txBox="1"/>
          <p:nvPr/>
        </p:nvSpPr>
        <p:spPr>
          <a:xfrm>
            <a:off x="9269161" y="4286009"/>
            <a:ext cx="2892357" cy="977191"/>
          </a:xfrm>
          <a:prstGeom prst="rect">
            <a:avLst/>
          </a:prstGeom>
          <a:noFill/>
        </p:spPr>
        <p:txBody>
          <a:bodyPr wrap="square" rtlCol="0">
            <a:spAutoFit/>
          </a:bodyPr>
          <a:lstStyle/>
          <a:p>
            <a:pPr>
              <a:lnSpc>
                <a:spcPct val="150000"/>
              </a:lnSpc>
            </a:pPr>
            <a:r>
              <a:rPr lang="en-US" sz="2000" dirty="0">
                <a:solidFill>
                  <a:schemeClr val="accent3">
                    <a:lumMod val="60000"/>
                    <a:lumOff val="40000"/>
                  </a:schemeClr>
                </a:solidFill>
                <a:latin typeface="Modern Love" panose="04090805081005020601" pitchFamily="82" charset="0"/>
              </a:rPr>
              <a:t>MALES 739 PITCHED,</a:t>
            </a:r>
          </a:p>
          <a:p>
            <a:pPr>
              <a:lnSpc>
                <a:spcPct val="150000"/>
              </a:lnSpc>
            </a:pPr>
            <a:r>
              <a:rPr lang="en-US" sz="2000" dirty="0">
                <a:solidFill>
                  <a:schemeClr val="accent3">
                    <a:lumMod val="60000"/>
                    <a:lumOff val="40000"/>
                  </a:schemeClr>
                </a:solidFill>
                <a:latin typeface="Modern Love" panose="04090805081005020601" pitchFamily="82" charset="0"/>
              </a:rPr>
              <a:t>421 DEALS MADE</a:t>
            </a:r>
          </a:p>
        </p:txBody>
      </p:sp>
      <p:graphicFrame>
        <p:nvGraphicFramePr>
          <p:cNvPr id="13" name="Chart 12">
            <a:extLst>
              <a:ext uri="{FF2B5EF4-FFF2-40B4-BE49-F238E27FC236}">
                <a16:creationId xmlns:a16="http://schemas.microsoft.com/office/drawing/2014/main" id="{3B10ECE1-793E-E674-59A6-4868DBA4CFEB}"/>
              </a:ext>
            </a:extLst>
          </p:cNvPr>
          <p:cNvGraphicFramePr/>
          <p:nvPr>
            <p:extLst>
              <p:ext uri="{D42A27DB-BD31-4B8C-83A1-F6EECF244321}">
                <p14:modId xmlns:p14="http://schemas.microsoft.com/office/powerpoint/2010/main" val="478766180"/>
              </p:ext>
            </p:extLst>
          </p:nvPr>
        </p:nvGraphicFramePr>
        <p:xfrm>
          <a:off x="5261811" y="1509069"/>
          <a:ext cx="3625516" cy="508534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6871462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ctrTitle"/>
          </p:nvPr>
        </p:nvSpPr>
        <p:spPr>
          <a:xfrm>
            <a:off x="368945" y="1343627"/>
            <a:ext cx="10866378" cy="1806056"/>
          </a:xfrm>
        </p:spPr>
        <p:txBody>
          <a:bodyPr vert="horz" lIns="91440" tIns="45720" rIns="91440" bIns="45720" rtlCol="0" anchor="ctr">
            <a:normAutofit/>
          </a:bodyPr>
          <a:lstStyle/>
          <a:p>
            <a:r>
              <a:rPr lang="en-US" kern="1200" dirty="0">
                <a:solidFill>
                  <a:schemeClr val="bg2"/>
                </a:solidFill>
                <a:latin typeface="+mj-lt"/>
                <a:ea typeface="+mj-ea"/>
                <a:cs typeface="+mj-cs"/>
              </a:rPr>
              <a:t>Speaking impact – Give Back</a:t>
            </a:r>
          </a:p>
        </p:txBody>
      </p:sp>
      <p:pic>
        <p:nvPicPr>
          <p:cNvPr id="68" name="Picture Placeholder 13" descr="Photo of a wave">
            <a:extLst>
              <a:ext uri="{FF2B5EF4-FFF2-40B4-BE49-F238E27FC236}">
                <a16:creationId xmlns:a16="http://schemas.microsoft.com/office/drawing/2014/main" id="{82EB62C0-A0B6-0213-7723-EDA6F9125065}"/>
              </a:ext>
            </a:extLst>
          </p:cNvPr>
          <p:cNvPicPr>
            <a:picLocks noGrp="1" noChangeAspect="1"/>
          </p:cNvPicPr>
          <p:nvPr>
            <p:ph type="pic" sz="quarter" idx="13"/>
          </p:nvPr>
        </p:nvPicPr>
        <p:blipFill rotWithShape="1">
          <a:blip r:embed="rId3"/>
          <a:srcRect t="22384" b="22384"/>
          <a:stretch/>
        </p:blipFill>
        <p:spPr>
          <a:xfrm>
            <a:off x="-4362" y="0"/>
            <a:ext cx="12196362" cy="4491095"/>
          </a:xfrm>
          <a:prstGeom prst="rect">
            <a:avLst/>
          </a:prstGeom>
        </p:spPr>
      </p:pic>
      <p:sp>
        <p:nvSpPr>
          <p:cNvPr id="3" name="Content Placeholder 2">
            <a:extLst>
              <a:ext uri="{FF2B5EF4-FFF2-40B4-BE49-F238E27FC236}">
                <a16:creationId xmlns:a16="http://schemas.microsoft.com/office/drawing/2014/main" id="{ECC8AA23-D8D0-93BE-5C5F-103A750B0D2F}"/>
              </a:ext>
            </a:extLst>
          </p:cNvPr>
          <p:cNvSpPr>
            <a:spLocks noGrp="1"/>
          </p:cNvSpPr>
          <p:nvPr>
            <p:ph sz="half" idx="4294967295"/>
          </p:nvPr>
        </p:nvSpPr>
        <p:spPr>
          <a:xfrm>
            <a:off x="282806" y="4669404"/>
            <a:ext cx="11622024" cy="1512887"/>
          </a:xfrm>
        </p:spPr>
        <p:txBody>
          <a:bodyPr vert="horz" lIns="91440" tIns="45720" rIns="91440" bIns="45720" rtlCol="0">
            <a:normAutofit/>
          </a:bodyPr>
          <a:lstStyle/>
          <a:p>
            <a:pPr marL="0" indent="0" algn="just">
              <a:buNone/>
            </a:pPr>
            <a:r>
              <a:rPr lang="en-US" sz="1400" cap="all" spc="300" dirty="0"/>
              <a:t>Our catch and release:</a:t>
            </a:r>
          </a:p>
          <a:p>
            <a:pPr marL="0" indent="0" algn="ctr">
              <a:buNone/>
            </a:pPr>
            <a:r>
              <a:rPr lang="en-US" sz="1400" cap="all" spc="300" dirty="0"/>
              <a:t>Bombas Socks donate one pair for each pair sold</a:t>
            </a:r>
          </a:p>
          <a:p>
            <a:pPr marL="0" indent="0" algn="ctr">
              <a:buNone/>
            </a:pPr>
            <a:r>
              <a:rPr lang="en-US" sz="1100" cap="all" spc="300" dirty="0"/>
              <a:t>(#1 most requested item in homeless shelters)</a:t>
            </a:r>
          </a:p>
        </p:txBody>
      </p:sp>
      <p:cxnSp>
        <p:nvCxnSpPr>
          <p:cNvPr id="11" name="Straight Connector 10">
            <a:extLst>
              <a:ext uri="{FF2B5EF4-FFF2-40B4-BE49-F238E27FC236}">
                <a16:creationId xmlns:a16="http://schemas.microsoft.com/office/drawing/2014/main" id="{4366A9C0-936C-4BA5-5EE7-FB41135BE684}"/>
              </a:ext>
            </a:extLst>
          </p:cNvPr>
          <p:cNvCxnSpPr>
            <a:cxnSpLocks/>
          </p:cNvCxnSpPr>
          <p:nvPr/>
        </p:nvCxnSpPr>
        <p:spPr>
          <a:xfrm>
            <a:off x="3083052" y="5701880"/>
            <a:ext cx="6025896" cy="0"/>
          </a:xfrm>
          <a:prstGeom prst="line">
            <a:avLst/>
          </a:prstGeom>
          <a:ln>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BEA5D518-7B31-7D7E-14BE-3E6F971933CB}"/>
              </a:ext>
            </a:extLst>
          </p:cNvPr>
          <p:cNvSpPr txBox="1"/>
          <p:nvPr/>
        </p:nvSpPr>
        <p:spPr>
          <a:xfrm>
            <a:off x="451772" y="2143139"/>
            <a:ext cx="7897098" cy="2039020"/>
          </a:xfrm>
          <a:prstGeom prst="rect">
            <a:avLst/>
          </a:prstGeom>
          <a:noFill/>
        </p:spPr>
        <p:txBody>
          <a:bodyPr wrap="square" rtlCol="0">
            <a:spAutoFit/>
          </a:bodyPr>
          <a:lstStyle/>
          <a:p>
            <a:pPr>
              <a:lnSpc>
                <a:spcPct val="150000"/>
              </a:lnSpc>
            </a:pPr>
            <a:r>
              <a:rPr lang="en-US" sz="4400" spc="600" dirty="0">
                <a:solidFill>
                  <a:schemeClr val="bg1">
                    <a:lumMod val="95000"/>
                  </a:schemeClr>
                </a:solidFill>
                <a:latin typeface="Modern Love" panose="04090805081005020601" pitchFamily="82" charset="0"/>
              </a:rPr>
              <a:t>THEY DON’T JUST BITE, THEY GIVE BACK…</a:t>
            </a:r>
          </a:p>
        </p:txBody>
      </p:sp>
      <p:sp>
        <p:nvSpPr>
          <p:cNvPr id="4" name="TextBox 3">
            <a:extLst>
              <a:ext uri="{FF2B5EF4-FFF2-40B4-BE49-F238E27FC236}">
                <a16:creationId xmlns:a16="http://schemas.microsoft.com/office/drawing/2014/main" id="{6247E6ED-50FB-ABF7-D256-23295D810B0C}"/>
              </a:ext>
            </a:extLst>
          </p:cNvPr>
          <p:cNvSpPr txBox="1"/>
          <p:nvPr/>
        </p:nvSpPr>
        <p:spPr>
          <a:xfrm>
            <a:off x="3074244" y="5880190"/>
            <a:ext cx="6307836" cy="261610"/>
          </a:xfrm>
          <a:prstGeom prst="rect">
            <a:avLst/>
          </a:prstGeom>
          <a:noFill/>
        </p:spPr>
        <p:txBody>
          <a:bodyPr wrap="square" rtlCol="0">
            <a:spAutoFit/>
          </a:bodyPr>
          <a:lstStyle/>
          <a:p>
            <a:r>
              <a:rPr lang="en-US" sz="1100" spc="300" dirty="0">
                <a:latin typeface="Avenir Next LT Pro" panose="020B0504020202020204" pitchFamily="34" charset="0"/>
              </a:rPr>
              <a:t>OVER 100 MILLION PAIRS DONATED, AND STILL COUNTING…</a:t>
            </a:r>
          </a:p>
        </p:txBody>
      </p:sp>
      <p:sp>
        <p:nvSpPr>
          <p:cNvPr id="5" name="TextBox 4">
            <a:extLst>
              <a:ext uri="{FF2B5EF4-FFF2-40B4-BE49-F238E27FC236}">
                <a16:creationId xmlns:a16="http://schemas.microsoft.com/office/drawing/2014/main" id="{A7FA242D-4559-0E16-A4AA-5780F68A4FED}"/>
              </a:ext>
            </a:extLst>
          </p:cNvPr>
          <p:cNvSpPr txBox="1"/>
          <p:nvPr/>
        </p:nvSpPr>
        <p:spPr>
          <a:xfrm>
            <a:off x="4732689" y="6360600"/>
            <a:ext cx="2990946" cy="276999"/>
          </a:xfrm>
          <a:prstGeom prst="rect">
            <a:avLst/>
          </a:prstGeom>
          <a:noFill/>
        </p:spPr>
        <p:txBody>
          <a:bodyPr wrap="square" rtlCol="0">
            <a:spAutoFit/>
          </a:bodyPr>
          <a:lstStyle/>
          <a:p>
            <a:r>
              <a:rPr lang="en-US" sz="1200" spc="300" dirty="0">
                <a:latin typeface="Avenir Next LT Pro" panose="020B0504020202020204" pitchFamily="34" charset="0"/>
              </a:rPr>
              <a:t>https://shop.bombas.com/</a:t>
            </a:r>
          </a:p>
        </p:txBody>
      </p:sp>
    </p:spTree>
    <p:extLst>
      <p:ext uri="{BB962C8B-B14F-4D97-AF65-F5344CB8AC3E}">
        <p14:creationId xmlns:p14="http://schemas.microsoft.com/office/powerpoint/2010/main" val="106528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Vintage yellow TV on top of a wood plank with blue background">
            <a:extLst>
              <a:ext uri="{FF2B5EF4-FFF2-40B4-BE49-F238E27FC236}">
                <a16:creationId xmlns:a16="http://schemas.microsoft.com/office/drawing/2014/main" id="{CB8301AC-9A8E-56CE-4150-2F545CA22F38}"/>
              </a:ext>
            </a:extLst>
          </p:cNvPr>
          <p:cNvPicPr>
            <a:picLocks noChangeAspect="1"/>
          </p:cNvPicPr>
          <p:nvPr/>
        </p:nvPicPr>
        <p:blipFill>
          <a:blip r:embed="rId3">
            <a:extLst>
              <a:ext uri="{28A0092B-C50C-407E-A947-70E740481C1C}">
                <a14:useLocalDpi xmlns:a14="http://schemas.microsoft.com/office/drawing/2010/main" val="0"/>
              </a:ext>
            </a:extLst>
          </a:blip>
          <a:srcRect t="12504" b="3226"/>
          <a:stretch/>
        </p:blipFill>
        <p:spPr>
          <a:xfrm>
            <a:off x="20" y="10"/>
            <a:ext cx="12191980" cy="6857990"/>
          </a:xfrm>
          <a:prstGeom prst="rect">
            <a:avLst/>
          </a:prstGeom>
        </p:spPr>
      </p:pic>
      <p:sp>
        <p:nvSpPr>
          <p:cNvPr id="9" name="TextBox 8">
            <a:extLst>
              <a:ext uri="{FF2B5EF4-FFF2-40B4-BE49-F238E27FC236}">
                <a16:creationId xmlns:a16="http://schemas.microsoft.com/office/drawing/2014/main" id="{B17569AD-48BB-91C2-D570-B62BFFA908A8}"/>
              </a:ext>
            </a:extLst>
          </p:cNvPr>
          <p:cNvSpPr txBox="1"/>
          <p:nvPr/>
        </p:nvSpPr>
        <p:spPr>
          <a:xfrm>
            <a:off x="9458701" y="2274836"/>
            <a:ext cx="2010021" cy="2308324"/>
          </a:xfrm>
          <a:prstGeom prst="rect">
            <a:avLst/>
          </a:prstGeom>
          <a:noFill/>
        </p:spPr>
        <p:txBody>
          <a:bodyPr wrap="square" rtlCol="0">
            <a:spAutoFit/>
          </a:bodyPr>
          <a:lstStyle/>
          <a:p>
            <a:pPr algn="ctr"/>
            <a:r>
              <a:rPr lang="en-US" sz="3600" dirty="0">
                <a:latin typeface="Avenir Next LT Pro" panose="020B0504020202020204" pitchFamily="34" charset="0"/>
              </a:rPr>
              <a:t>DON’T TOUCH THAT DIAL!</a:t>
            </a:r>
          </a:p>
        </p:txBody>
      </p:sp>
      <p:graphicFrame>
        <p:nvGraphicFramePr>
          <p:cNvPr id="10" name="Diagram 9">
            <a:extLst>
              <a:ext uri="{FF2B5EF4-FFF2-40B4-BE49-F238E27FC236}">
                <a16:creationId xmlns:a16="http://schemas.microsoft.com/office/drawing/2014/main" id="{B4A2A13C-0B2C-19EA-4A64-FF9478752DC4}"/>
              </a:ext>
            </a:extLst>
          </p:cNvPr>
          <p:cNvGraphicFramePr/>
          <p:nvPr>
            <p:extLst>
              <p:ext uri="{D42A27DB-BD31-4B8C-83A1-F6EECF244321}">
                <p14:modId xmlns:p14="http://schemas.microsoft.com/office/powerpoint/2010/main" val="1513081599"/>
              </p:ext>
            </p:extLst>
          </p:nvPr>
        </p:nvGraphicFramePr>
        <p:xfrm>
          <a:off x="0" y="1225295"/>
          <a:ext cx="3855212" cy="44074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826D621E-FA8F-240D-D6DD-E8BEF10B3E34}"/>
              </a:ext>
            </a:extLst>
          </p:cNvPr>
          <p:cNvSpPr txBox="1"/>
          <p:nvPr/>
        </p:nvSpPr>
        <p:spPr>
          <a:xfrm>
            <a:off x="723278" y="3244332"/>
            <a:ext cx="453970" cy="400110"/>
          </a:xfrm>
          <a:prstGeom prst="rect">
            <a:avLst/>
          </a:prstGeom>
          <a:noFill/>
        </p:spPr>
        <p:txBody>
          <a:bodyPr wrap="none" rtlCol="0">
            <a:spAutoFit/>
          </a:bodyPr>
          <a:lstStyle/>
          <a:p>
            <a:r>
              <a:rPr lang="en-US" sz="2000" b="1" dirty="0">
                <a:latin typeface="Modern Love" panose="04090805081005020601" pitchFamily="82" charset="0"/>
              </a:rPr>
              <a:t>15</a:t>
            </a:r>
            <a:endParaRPr lang="en-US" b="1" dirty="0">
              <a:latin typeface="Modern Love" panose="04090805081005020601" pitchFamily="82" charset="0"/>
            </a:endParaRPr>
          </a:p>
        </p:txBody>
      </p:sp>
      <p:pic>
        <p:nvPicPr>
          <p:cNvPr id="20" name="Picture 19">
            <a:extLst>
              <a:ext uri="{FF2B5EF4-FFF2-40B4-BE49-F238E27FC236}">
                <a16:creationId xmlns:a16="http://schemas.microsoft.com/office/drawing/2014/main" id="{A330B44B-0001-4C0E-FFF3-0DCF06417044}"/>
              </a:ext>
            </a:extLst>
          </p:cNvPr>
          <p:cNvPicPr>
            <a:picLocks noChangeAspect="1"/>
          </p:cNvPicPr>
          <p:nvPr/>
        </p:nvPicPr>
        <p:blipFill>
          <a:blip r:embed="rId9"/>
          <a:stretch>
            <a:fillRect/>
          </a:stretch>
        </p:blipFill>
        <p:spPr>
          <a:xfrm>
            <a:off x="507634" y="1655051"/>
            <a:ext cx="859611" cy="493819"/>
          </a:xfrm>
          <a:prstGeom prst="rect">
            <a:avLst/>
          </a:prstGeom>
        </p:spPr>
      </p:pic>
      <p:sp>
        <p:nvSpPr>
          <p:cNvPr id="22" name="TextBox 21">
            <a:extLst>
              <a:ext uri="{FF2B5EF4-FFF2-40B4-BE49-F238E27FC236}">
                <a16:creationId xmlns:a16="http://schemas.microsoft.com/office/drawing/2014/main" id="{6D1426D8-79D4-CD1B-034A-28F9BE5C3596}"/>
              </a:ext>
            </a:extLst>
          </p:cNvPr>
          <p:cNvSpPr txBox="1"/>
          <p:nvPr/>
        </p:nvSpPr>
        <p:spPr>
          <a:xfrm>
            <a:off x="723278" y="4838949"/>
            <a:ext cx="511520" cy="400110"/>
          </a:xfrm>
          <a:prstGeom prst="rect">
            <a:avLst/>
          </a:prstGeom>
          <a:noFill/>
        </p:spPr>
        <p:txBody>
          <a:bodyPr wrap="square">
            <a:spAutoFit/>
          </a:bodyPr>
          <a:lstStyle/>
          <a:p>
            <a:r>
              <a:rPr kumimoji="0" lang="en-US" sz="2000" b="1" i="0" u="none" strike="noStrike" kern="1200" cap="none" spc="0" normalizeH="0" baseline="0" noProof="0" dirty="0">
                <a:ln>
                  <a:noFill/>
                </a:ln>
                <a:solidFill>
                  <a:prstClr val="black"/>
                </a:solidFill>
                <a:effectLst/>
                <a:uLnTx/>
                <a:uFillTx/>
                <a:latin typeface="Modern Love" panose="04090805081005020601" pitchFamily="82" charset="0"/>
                <a:ea typeface="+mn-ea"/>
                <a:cs typeface="+mn-cs"/>
              </a:rPr>
              <a:t>16</a:t>
            </a:r>
            <a:endParaRPr lang="en-US" dirty="0"/>
          </a:p>
        </p:txBody>
      </p:sp>
    </p:spTree>
    <p:extLst>
      <p:ext uri="{BB962C8B-B14F-4D97-AF65-F5344CB8AC3E}">
        <p14:creationId xmlns:p14="http://schemas.microsoft.com/office/powerpoint/2010/main" val="3623647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C8BC56-9AED-AB8C-14A3-66B5A8770875}"/>
              </a:ext>
            </a:extLst>
          </p:cNvPr>
          <p:cNvPicPr>
            <a:picLocks noChangeAspect="1"/>
          </p:cNvPicPr>
          <p:nvPr/>
        </p:nvPicPr>
        <p:blipFill>
          <a:blip r:embed="rId3"/>
          <a:stretch>
            <a:fillRect/>
          </a:stretch>
        </p:blipFill>
        <p:spPr>
          <a:xfrm>
            <a:off x="6705599" y="0"/>
            <a:ext cx="5486401" cy="6858000"/>
          </a:xfrm>
          <a:prstGeom prst="rect">
            <a:avLst/>
          </a:prstGeom>
        </p:spPr>
      </p:pic>
      <p:sp>
        <p:nvSpPr>
          <p:cNvPr id="4" name="TextBox 3">
            <a:extLst>
              <a:ext uri="{FF2B5EF4-FFF2-40B4-BE49-F238E27FC236}">
                <a16:creationId xmlns:a16="http://schemas.microsoft.com/office/drawing/2014/main" id="{66D5DAEC-294C-31A9-D2C0-5B1888CC445F}"/>
              </a:ext>
            </a:extLst>
          </p:cNvPr>
          <p:cNvSpPr txBox="1"/>
          <p:nvPr/>
        </p:nvSpPr>
        <p:spPr>
          <a:xfrm>
            <a:off x="262647" y="741458"/>
            <a:ext cx="3215637" cy="4893647"/>
          </a:xfrm>
          <a:prstGeom prst="rect">
            <a:avLst/>
          </a:prstGeom>
          <a:noFill/>
        </p:spPr>
        <p:txBody>
          <a:bodyPr wrap="square" rtlCol="0" anchor="ctr" anchorCtr="0">
            <a:spAutoFit/>
          </a:bodyPr>
          <a:lstStyle/>
          <a:p>
            <a:pPr algn="ctr">
              <a:lnSpc>
                <a:spcPct val="200000"/>
              </a:lnSpc>
            </a:pPr>
            <a:r>
              <a:rPr lang="en-US" sz="3200" dirty="0">
                <a:solidFill>
                  <a:schemeClr val="accent5"/>
                </a:solidFill>
                <a:latin typeface="Modern Love" panose="04090805081005020601" pitchFamily="82" charset="0"/>
              </a:rPr>
              <a:t>Who left with a Shark DEAL </a:t>
            </a:r>
          </a:p>
          <a:p>
            <a:pPr algn="ctr">
              <a:lnSpc>
                <a:spcPct val="200000"/>
              </a:lnSpc>
            </a:pPr>
            <a:r>
              <a:rPr lang="en-US" sz="3200" dirty="0">
                <a:solidFill>
                  <a:schemeClr val="accent5"/>
                </a:solidFill>
                <a:latin typeface="Modern Love" panose="04090805081005020601" pitchFamily="82" charset="0"/>
              </a:rPr>
              <a:t>and</a:t>
            </a:r>
          </a:p>
          <a:p>
            <a:pPr algn="ctr">
              <a:lnSpc>
                <a:spcPct val="200000"/>
              </a:lnSpc>
            </a:pPr>
            <a:r>
              <a:rPr lang="en-US" sz="3200" dirty="0">
                <a:solidFill>
                  <a:schemeClr val="accent5"/>
                </a:solidFill>
                <a:latin typeface="Modern Love" panose="04090805081005020601" pitchFamily="82" charset="0"/>
              </a:rPr>
              <a:t> who got BEACHED?</a:t>
            </a:r>
          </a:p>
        </p:txBody>
      </p:sp>
      <p:graphicFrame>
        <p:nvGraphicFramePr>
          <p:cNvPr id="8" name="Chart 7">
            <a:extLst>
              <a:ext uri="{FF2B5EF4-FFF2-40B4-BE49-F238E27FC236}">
                <a16:creationId xmlns:a16="http://schemas.microsoft.com/office/drawing/2014/main" id="{C167E7A4-7FD9-8878-11A2-A417563B73D8}"/>
              </a:ext>
            </a:extLst>
          </p:cNvPr>
          <p:cNvGraphicFramePr/>
          <p:nvPr>
            <p:extLst>
              <p:ext uri="{D42A27DB-BD31-4B8C-83A1-F6EECF244321}">
                <p14:modId xmlns:p14="http://schemas.microsoft.com/office/powerpoint/2010/main" val="1906911580"/>
              </p:ext>
            </p:extLst>
          </p:nvPr>
        </p:nvGraphicFramePr>
        <p:xfrm>
          <a:off x="2217418" y="1222895"/>
          <a:ext cx="5486401" cy="321425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63369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6" name="Picture 255" descr="Person riding wave illustration">
            <a:extLst>
              <a:ext uri="{FF2B5EF4-FFF2-40B4-BE49-F238E27FC236}">
                <a16:creationId xmlns:a16="http://schemas.microsoft.com/office/drawing/2014/main" id="{5409EF4E-3BF4-7F50-4860-7FB8305DBFDA}"/>
              </a:ext>
            </a:extLst>
          </p:cNvPr>
          <p:cNvPicPr>
            <a:picLocks noChangeAspect="1"/>
          </p:cNvPicPr>
          <p:nvPr/>
        </p:nvPicPr>
        <p:blipFill>
          <a:blip r:embed="rId3">
            <a:extLst>
              <a:ext uri="{28A0092B-C50C-407E-A947-70E740481C1C}">
                <a14:useLocalDpi xmlns:a14="http://schemas.microsoft.com/office/drawing/2010/main" val="0"/>
              </a:ext>
            </a:extLst>
          </a:blip>
          <a:srcRect t="26216" b="17534"/>
          <a:stretch/>
        </p:blipFill>
        <p:spPr>
          <a:xfrm>
            <a:off x="20" y="10"/>
            <a:ext cx="12191980" cy="6857990"/>
          </a:xfrm>
          <a:prstGeom prst="rect">
            <a:avLst/>
          </a:prstGeom>
        </p:spPr>
      </p:pic>
      <p:sp>
        <p:nvSpPr>
          <p:cNvPr id="260" name="TextBox 259">
            <a:extLst>
              <a:ext uri="{FF2B5EF4-FFF2-40B4-BE49-F238E27FC236}">
                <a16:creationId xmlns:a16="http://schemas.microsoft.com/office/drawing/2014/main" id="{8501FEB6-BF26-87CF-143C-801C864DE9A3}"/>
              </a:ext>
            </a:extLst>
          </p:cNvPr>
          <p:cNvSpPr txBox="1"/>
          <p:nvPr/>
        </p:nvSpPr>
        <p:spPr>
          <a:xfrm>
            <a:off x="2738064" y="511203"/>
            <a:ext cx="8411198" cy="769441"/>
          </a:xfrm>
          <a:prstGeom prst="rect">
            <a:avLst/>
          </a:prstGeom>
          <a:noFill/>
        </p:spPr>
        <p:txBody>
          <a:bodyPr wrap="square" rtlCol="0">
            <a:spAutoFit/>
          </a:bodyPr>
          <a:lstStyle/>
          <a:p>
            <a:r>
              <a:rPr lang="en-US" sz="4400" dirty="0">
                <a:solidFill>
                  <a:schemeClr val="bg1">
                    <a:lumMod val="95000"/>
                  </a:schemeClr>
                </a:solidFill>
                <a:latin typeface="Modern Love" panose="04090805081005020601" pitchFamily="82" charset="0"/>
              </a:rPr>
              <a:t>Which industry appears most ?</a:t>
            </a:r>
          </a:p>
        </p:txBody>
      </p:sp>
      <p:pic>
        <p:nvPicPr>
          <p:cNvPr id="3" name="Picture 2">
            <a:extLst>
              <a:ext uri="{FF2B5EF4-FFF2-40B4-BE49-F238E27FC236}">
                <a16:creationId xmlns:a16="http://schemas.microsoft.com/office/drawing/2014/main" id="{4A69BCBD-2FC2-EA25-5A2B-031879D63E7E}"/>
              </a:ext>
            </a:extLst>
          </p:cNvPr>
          <p:cNvPicPr>
            <a:picLocks noChangeAspect="1"/>
          </p:cNvPicPr>
          <p:nvPr/>
        </p:nvPicPr>
        <p:blipFill rotWithShape="1">
          <a:blip r:embed="rId4"/>
          <a:srcRect r="3850"/>
          <a:stretch/>
        </p:blipFill>
        <p:spPr>
          <a:xfrm>
            <a:off x="481514" y="1583791"/>
            <a:ext cx="4513101" cy="4201621"/>
          </a:xfrm>
          <a:prstGeom prst="rect">
            <a:avLst/>
          </a:prstGeom>
        </p:spPr>
      </p:pic>
    </p:spTree>
    <p:extLst>
      <p:ext uri="{BB962C8B-B14F-4D97-AF65-F5344CB8AC3E}">
        <p14:creationId xmlns:p14="http://schemas.microsoft.com/office/powerpoint/2010/main" val="950651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A72E43A-2FC3-43A9-8E8E-0BF749E66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96DF8611-CDEE-2B48-4F24-83E2DD7690DF}"/>
              </a:ext>
            </a:extLst>
          </p:cNvPr>
          <p:cNvPicPr>
            <a:picLocks noChangeAspect="1"/>
          </p:cNvPicPr>
          <p:nvPr/>
        </p:nvPicPr>
        <p:blipFill>
          <a:blip r:embed="rId3"/>
          <a:srcRect l="24777" r="19114" b="-1"/>
          <a:stretch/>
        </p:blipFill>
        <p:spPr>
          <a:xfrm>
            <a:off x="20" y="10"/>
            <a:ext cx="4003019" cy="3388883"/>
          </a:xfrm>
          <a:prstGeom prst="rect">
            <a:avLst/>
          </a:prstGeom>
        </p:spPr>
      </p:pic>
      <p:pic>
        <p:nvPicPr>
          <p:cNvPr id="8" name="Picture 7">
            <a:extLst>
              <a:ext uri="{FF2B5EF4-FFF2-40B4-BE49-F238E27FC236}">
                <a16:creationId xmlns:a16="http://schemas.microsoft.com/office/drawing/2014/main" id="{A2293C38-F89C-DC6E-0F13-B25F4603E7A7}"/>
              </a:ext>
            </a:extLst>
          </p:cNvPr>
          <p:cNvPicPr>
            <a:picLocks noChangeAspect="1"/>
          </p:cNvPicPr>
          <p:nvPr/>
        </p:nvPicPr>
        <p:blipFill>
          <a:blip r:embed="rId4"/>
          <a:srcRect l="19141" r="22979" b="-2"/>
          <a:stretch/>
        </p:blipFill>
        <p:spPr>
          <a:xfrm>
            <a:off x="20" y="3469102"/>
            <a:ext cx="4003019" cy="3388893"/>
          </a:xfrm>
          <a:prstGeom prst="rect">
            <a:avLst/>
          </a:prstGeom>
        </p:spPr>
      </p:pic>
      <p:pic>
        <p:nvPicPr>
          <p:cNvPr id="9" name="Picture 8">
            <a:extLst>
              <a:ext uri="{FF2B5EF4-FFF2-40B4-BE49-F238E27FC236}">
                <a16:creationId xmlns:a16="http://schemas.microsoft.com/office/drawing/2014/main" id="{A207273A-D952-A903-F1FA-2FDF2FCB815E}"/>
              </a:ext>
            </a:extLst>
          </p:cNvPr>
          <p:cNvPicPr>
            <a:picLocks noChangeAspect="1"/>
          </p:cNvPicPr>
          <p:nvPr/>
        </p:nvPicPr>
        <p:blipFill rotWithShape="1">
          <a:blip r:embed="rId5"/>
          <a:srcRect l="5574" t="38995" r="8895" b="4"/>
          <a:stretch/>
        </p:blipFill>
        <p:spPr>
          <a:xfrm>
            <a:off x="4003039" y="4790651"/>
            <a:ext cx="5220474" cy="2067339"/>
          </a:xfrm>
          <a:prstGeom prst="rect">
            <a:avLst/>
          </a:prstGeom>
        </p:spPr>
      </p:pic>
      <p:pic>
        <p:nvPicPr>
          <p:cNvPr id="18" name="Picture 17" descr="Classic pink car in green garage">
            <a:extLst>
              <a:ext uri="{FF2B5EF4-FFF2-40B4-BE49-F238E27FC236}">
                <a16:creationId xmlns:a16="http://schemas.microsoft.com/office/drawing/2014/main" id="{175727B8-CFE9-48E0-205F-EE7E61D37447}"/>
              </a:ext>
            </a:extLst>
          </p:cNvPr>
          <p:cNvPicPr>
            <a:picLocks noChangeAspect="1"/>
          </p:cNvPicPr>
          <p:nvPr/>
        </p:nvPicPr>
        <p:blipFill rotWithShape="1">
          <a:blip r:embed="rId6">
            <a:extLst>
              <a:ext uri="{28A0092B-C50C-407E-A947-70E740481C1C}">
                <a14:useLocalDpi xmlns:a14="http://schemas.microsoft.com/office/drawing/2010/main" val="0"/>
              </a:ext>
            </a:extLst>
          </a:blip>
          <a:srcRect l="12552" t="13209" r="17404" b="147"/>
          <a:stretch/>
        </p:blipFill>
        <p:spPr>
          <a:xfrm>
            <a:off x="9240961" y="-13730"/>
            <a:ext cx="2951040" cy="3388882"/>
          </a:xfrm>
          <a:prstGeom prst="rect">
            <a:avLst/>
          </a:prstGeom>
        </p:spPr>
      </p:pic>
      <p:pic>
        <p:nvPicPr>
          <p:cNvPr id="22" name="Picture 21" descr="Goldfish in a fish bowl">
            <a:extLst>
              <a:ext uri="{FF2B5EF4-FFF2-40B4-BE49-F238E27FC236}">
                <a16:creationId xmlns:a16="http://schemas.microsoft.com/office/drawing/2014/main" id="{4CF0DE8B-0E1D-00E5-C39C-08F8781067DC}"/>
              </a:ext>
            </a:extLst>
          </p:cNvPr>
          <p:cNvPicPr>
            <a:picLocks noChangeAspect="1"/>
          </p:cNvPicPr>
          <p:nvPr/>
        </p:nvPicPr>
        <p:blipFill rotWithShape="1">
          <a:blip r:embed="rId7">
            <a:extLst>
              <a:ext uri="{28A0092B-C50C-407E-A947-70E740481C1C}">
                <a14:useLocalDpi xmlns:a14="http://schemas.microsoft.com/office/drawing/2010/main" val="0"/>
              </a:ext>
            </a:extLst>
          </a:blip>
          <a:srcRect l="12054" t="203" r="14159" b="-203"/>
          <a:stretch/>
        </p:blipFill>
        <p:spPr>
          <a:xfrm>
            <a:off x="9240958" y="3489719"/>
            <a:ext cx="2951041" cy="3375152"/>
          </a:xfrm>
          <a:prstGeom prst="rect">
            <a:avLst/>
          </a:prstGeom>
        </p:spPr>
      </p:pic>
      <p:sp>
        <p:nvSpPr>
          <p:cNvPr id="24" name="TextBox 23">
            <a:extLst>
              <a:ext uri="{FF2B5EF4-FFF2-40B4-BE49-F238E27FC236}">
                <a16:creationId xmlns:a16="http://schemas.microsoft.com/office/drawing/2014/main" id="{318C506C-992F-2623-ED93-1F0C4BE63722}"/>
              </a:ext>
            </a:extLst>
          </p:cNvPr>
          <p:cNvSpPr txBox="1"/>
          <p:nvPr/>
        </p:nvSpPr>
        <p:spPr>
          <a:xfrm>
            <a:off x="4020487" y="212846"/>
            <a:ext cx="5203026" cy="1261884"/>
          </a:xfrm>
          <a:prstGeom prst="rect">
            <a:avLst/>
          </a:prstGeom>
          <a:noFill/>
        </p:spPr>
        <p:txBody>
          <a:bodyPr wrap="square" rtlCol="0">
            <a:spAutoFit/>
          </a:bodyPr>
          <a:lstStyle/>
          <a:p>
            <a:pPr algn="ctr"/>
            <a:r>
              <a:rPr lang="en-US" sz="2800" dirty="0">
                <a:latin typeface="Modern Love" panose="04090805081005020601" pitchFamily="82" charset="0"/>
              </a:rPr>
              <a:t>INDUSTRY EVALUATION</a:t>
            </a:r>
          </a:p>
          <a:p>
            <a:pPr algn="ctr"/>
            <a:r>
              <a:rPr lang="en-US" sz="2400" dirty="0">
                <a:latin typeface="Avenir Next LT Pro" panose="020B0504020202020204" pitchFamily="34" charset="0"/>
              </a:rPr>
              <a:t>WHICH SHARKBAIT</a:t>
            </a:r>
          </a:p>
          <a:p>
            <a:pPr algn="ctr"/>
            <a:r>
              <a:rPr lang="en-US" sz="2400" dirty="0">
                <a:latin typeface="Avenir Next LT Pro" panose="020B0504020202020204" pitchFamily="34" charset="0"/>
              </a:rPr>
              <a:t> DID THEY CHOOSE?</a:t>
            </a:r>
          </a:p>
        </p:txBody>
      </p:sp>
      <p:cxnSp>
        <p:nvCxnSpPr>
          <p:cNvPr id="29" name="Straight Connector 28">
            <a:extLst>
              <a:ext uri="{FF2B5EF4-FFF2-40B4-BE49-F238E27FC236}">
                <a16:creationId xmlns:a16="http://schemas.microsoft.com/office/drawing/2014/main" id="{ED1A7318-FAC3-CCCC-0120-F8A63199C1BC}"/>
              </a:ext>
            </a:extLst>
          </p:cNvPr>
          <p:cNvCxnSpPr/>
          <p:nvPr/>
        </p:nvCxnSpPr>
        <p:spPr>
          <a:xfrm>
            <a:off x="4680202" y="657727"/>
            <a:ext cx="3866147"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1A5C1A1-EEB7-C6B8-E1DF-E13AD47FAD6A}"/>
              </a:ext>
            </a:extLst>
          </p:cNvPr>
          <p:cNvPicPr>
            <a:picLocks noChangeAspect="1"/>
          </p:cNvPicPr>
          <p:nvPr/>
        </p:nvPicPr>
        <p:blipFill>
          <a:blip r:embed="rId8"/>
          <a:stretch>
            <a:fillRect/>
          </a:stretch>
        </p:blipFill>
        <p:spPr>
          <a:xfrm>
            <a:off x="3758398" y="1488460"/>
            <a:ext cx="5709753" cy="3691482"/>
          </a:xfrm>
          <a:prstGeom prst="rect">
            <a:avLst/>
          </a:prstGeom>
        </p:spPr>
      </p:pic>
    </p:spTree>
    <p:extLst>
      <p:ext uri="{BB962C8B-B14F-4D97-AF65-F5344CB8AC3E}">
        <p14:creationId xmlns:p14="http://schemas.microsoft.com/office/powerpoint/2010/main" val="4186210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Shark warning flag">
            <a:extLst>
              <a:ext uri="{FF2B5EF4-FFF2-40B4-BE49-F238E27FC236}">
                <a16:creationId xmlns:a16="http://schemas.microsoft.com/office/drawing/2014/main" id="{AF88305D-0C4F-0C7D-5A00-6FC09ADA9559}"/>
              </a:ext>
            </a:extLst>
          </p:cNvPr>
          <p:cNvPicPr>
            <a:picLocks noChangeAspect="1"/>
          </p:cNvPicPr>
          <p:nvPr/>
        </p:nvPicPr>
        <p:blipFill>
          <a:blip r:embed="rId3">
            <a:extLst>
              <a:ext uri="{28A0092B-C50C-407E-A947-70E740481C1C}">
                <a14:useLocalDpi xmlns:a14="http://schemas.microsoft.com/office/drawing/2010/main" val="0"/>
              </a:ext>
            </a:extLst>
          </a:blip>
          <a:srcRect t="4690" b="11041"/>
          <a:stretch/>
        </p:blipFill>
        <p:spPr>
          <a:xfrm>
            <a:off x="20" y="10"/>
            <a:ext cx="12191980" cy="6857990"/>
          </a:xfrm>
          <a:prstGeom prst="rect">
            <a:avLst/>
          </a:prstGeom>
        </p:spPr>
      </p:pic>
      <p:graphicFrame>
        <p:nvGraphicFramePr>
          <p:cNvPr id="16" name="Chart 15">
            <a:extLst>
              <a:ext uri="{FF2B5EF4-FFF2-40B4-BE49-F238E27FC236}">
                <a16:creationId xmlns:a16="http://schemas.microsoft.com/office/drawing/2014/main" id="{9761DDF3-CC60-97FE-7519-E639D2769B28}"/>
              </a:ext>
            </a:extLst>
          </p:cNvPr>
          <p:cNvGraphicFramePr/>
          <p:nvPr>
            <p:extLst>
              <p:ext uri="{D42A27DB-BD31-4B8C-83A1-F6EECF244321}">
                <p14:modId xmlns:p14="http://schemas.microsoft.com/office/powerpoint/2010/main" val="4182191925"/>
              </p:ext>
            </p:extLst>
          </p:nvPr>
        </p:nvGraphicFramePr>
        <p:xfrm>
          <a:off x="4620127" y="1090863"/>
          <a:ext cx="6946232" cy="427308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4752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9" name="Picture 558">
            <a:extLst>
              <a:ext uri="{FF2B5EF4-FFF2-40B4-BE49-F238E27FC236}">
                <a16:creationId xmlns:a16="http://schemas.microsoft.com/office/drawing/2014/main" id="{AD78EA2C-6241-6A5B-4A45-960D06FD1730}"/>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l="24376"/>
          <a:stretch/>
        </p:blipFill>
        <p:spPr>
          <a:xfrm>
            <a:off x="0" y="1"/>
            <a:ext cx="12192000" cy="6951306"/>
          </a:xfrm>
          <a:prstGeom prst="rect">
            <a:avLst/>
          </a:prstGeom>
          <a:noFill/>
        </p:spPr>
      </p:pic>
      <p:graphicFrame>
        <p:nvGraphicFramePr>
          <p:cNvPr id="7" name="Diagram 6">
            <a:extLst>
              <a:ext uri="{FF2B5EF4-FFF2-40B4-BE49-F238E27FC236}">
                <a16:creationId xmlns:a16="http://schemas.microsoft.com/office/drawing/2014/main" id="{D1BBA307-A666-E32D-44F4-C6CBE853FA2F}"/>
              </a:ext>
            </a:extLst>
          </p:cNvPr>
          <p:cNvGraphicFramePr/>
          <p:nvPr>
            <p:extLst>
              <p:ext uri="{D42A27DB-BD31-4B8C-83A1-F6EECF244321}">
                <p14:modId xmlns:p14="http://schemas.microsoft.com/office/powerpoint/2010/main" val="4183756292"/>
              </p:ext>
            </p:extLst>
          </p:nvPr>
        </p:nvGraphicFramePr>
        <p:xfrm>
          <a:off x="3841395" y="812971"/>
          <a:ext cx="8128000" cy="57633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itle 2">
            <a:extLst>
              <a:ext uri="{FF2B5EF4-FFF2-40B4-BE49-F238E27FC236}">
                <a16:creationId xmlns:a16="http://schemas.microsoft.com/office/drawing/2014/main" id="{F884559E-926E-08F7-E3D3-0FD8B42977AE}"/>
              </a:ext>
            </a:extLst>
          </p:cNvPr>
          <p:cNvSpPr>
            <a:spLocks noGrp="1"/>
          </p:cNvSpPr>
          <p:nvPr>
            <p:ph type="ctrTitle"/>
          </p:nvPr>
        </p:nvSpPr>
        <p:spPr>
          <a:xfrm>
            <a:off x="454442" y="0"/>
            <a:ext cx="2795019" cy="6951307"/>
          </a:xfrm>
        </p:spPr>
        <p:txBody>
          <a:bodyPr vert="horz" lIns="91440" tIns="45720" rIns="91440" bIns="45720" rtlCol="0" anchor="ctr" anchorCtr="0">
            <a:normAutofit/>
          </a:bodyPr>
          <a:lstStyle/>
          <a:p>
            <a:pPr>
              <a:lnSpc>
                <a:spcPct val="100000"/>
              </a:lnSpc>
            </a:pPr>
            <a:r>
              <a:rPr lang="en-US" sz="4400" dirty="0">
                <a:solidFill>
                  <a:schemeClr val="tx1">
                    <a:lumMod val="50000"/>
                    <a:lumOff val="50000"/>
                  </a:schemeClr>
                </a:solidFill>
                <a:latin typeface="Modern Love" panose="04090805081005020601" pitchFamily="82" charset="0"/>
              </a:rPr>
              <a:t>What a Catch! </a:t>
            </a:r>
            <a:br>
              <a:rPr lang="en-US" sz="4400" dirty="0">
                <a:solidFill>
                  <a:schemeClr val="accent5"/>
                </a:solidFill>
                <a:latin typeface="Modern Love" panose="04090805081005020601" pitchFamily="82" charset="0"/>
              </a:rPr>
            </a:br>
            <a:br>
              <a:rPr lang="en-US" sz="4400" dirty="0">
                <a:solidFill>
                  <a:schemeClr val="accent5"/>
                </a:solidFill>
                <a:latin typeface="Modern Love" panose="04090805081005020601" pitchFamily="82" charset="0"/>
              </a:rPr>
            </a:br>
            <a:r>
              <a:rPr lang="en-US" sz="4000" dirty="0">
                <a:solidFill>
                  <a:schemeClr val="accent5">
                    <a:lumMod val="75000"/>
                  </a:schemeClr>
                </a:solidFill>
                <a:latin typeface="Modern Love" panose="04090805081005020601" pitchFamily="82" charset="0"/>
              </a:rPr>
              <a:t>Which Shark REELS in the most DEALS?</a:t>
            </a:r>
            <a:endParaRPr lang="en-US" sz="4400" dirty="0">
              <a:solidFill>
                <a:schemeClr val="accent5">
                  <a:lumMod val="75000"/>
                </a:schemeClr>
              </a:solidFill>
              <a:latin typeface="Modern Love" panose="04090805081005020601" pitchFamily="82" charset="0"/>
            </a:endParaRPr>
          </a:p>
        </p:txBody>
      </p:sp>
    </p:spTree>
    <p:extLst>
      <p:ext uri="{BB962C8B-B14F-4D97-AF65-F5344CB8AC3E}">
        <p14:creationId xmlns:p14="http://schemas.microsoft.com/office/powerpoint/2010/main" val="51683356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lose-up of small fish in a tank">
            <a:extLst>
              <a:ext uri="{FF2B5EF4-FFF2-40B4-BE49-F238E27FC236}">
                <a16:creationId xmlns:a16="http://schemas.microsoft.com/office/drawing/2014/main" id="{814274AA-F6E5-4C3F-439E-6FFD6D17A488}"/>
              </a:ext>
            </a:extLst>
          </p:cNvPr>
          <p:cNvPicPr>
            <a:picLocks noChangeAspect="1"/>
          </p:cNvPicPr>
          <p:nvPr/>
        </p:nvPicPr>
        <p:blipFill>
          <a:blip r:embed="rId3">
            <a:extLst>
              <a:ext uri="{28A0092B-C50C-407E-A947-70E740481C1C}">
                <a14:useLocalDpi xmlns:a14="http://schemas.microsoft.com/office/drawing/2010/main" val="0"/>
              </a:ext>
            </a:extLst>
          </a:blip>
          <a:srcRect t="12109"/>
          <a:stretch/>
        </p:blipFill>
        <p:spPr>
          <a:xfrm>
            <a:off x="20" y="10"/>
            <a:ext cx="12191980" cy="6857990"/>
          </a:xfrm>
          <a:prstGeom prst="rect">
            <a:avLst/>
          </a:prstGeom>
        </p:spPr>
      </p:pic>
      <p:graphicFrame>
        <p:nvGraphicFramePr>
          <p:cNvPr id="8" name="Chart 7">
            <a:extLst>
              <a:ext uri="{FF2B5EF4-FFF2-40B4-BE49-F238E27FC236}">
                <a16:creationId xmlns:a16="http://schemas.microsoft.com/office/drawing/2014/main" id="{AC9E011E-1EB5-13AF-1A89-E5453A88308E}"/>
              </a:ext>
            </a:extLst>
          </p:cNvPr>
          <p:cNvGraphicFramePr/>
          <p:nvPr>
            <p:extLst>
              <p:ext uri="{D42A27DB-BD31-4B8C-83A1-F6EECF244321}">
                <p14:modId xmlns:p14="http://schemas.microsoft.com/office/powerpoint/2010/main" val="915868862"/>
              </p:ext>
            </p:extLst>
          </p:nvPr>
        </p:nvGraphicFramePr>
        <p:xfrm>
          <a:off x="1684421" y="719666"/>
          <a:ext cx="8475579" cy="592138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44552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D333CBE-B699-4E3B-9F45-C045F773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2" name="Rectangle 31">
            <a:extLst>
              <a:ext uri="{FF2B5EF4-FFF2-40B4-BE49-F238E27FC236}">
                <a16:creationId xmlns:a16="http://schemas.microsoft.com/office/drawing/2014/main" id="{C6EDEBB9-8437-4875-ABEA-0AEDE2C90D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 y="0"/>
            <a:ext cx="12202287" cy="6858000"/>
          </a:xfrm>
          <a:prstGeom prst="rect">
            <a:avLst/>
          </a:prstGeom>
          <a:solidFill>
            <a:srgbClr val="2E5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3945B9-9201-DC4B-596E-DC51724F7F1F}"/>
              </a:ext>
            </a:extLst>
          </p:cNvPr>
          <p:cNvSpPr>
            <a:spLocks noGrp="1"/>
          </p:cNvSpPr>
          <p:nvPr>
            <p:ph type="title"/>
          </p:nvPr>
        </p:nvSpPr>
        <p:spPr>
          <a:xfrm>
            <a:off x="7541981" y="0"/>
            <a:ext cx="4650020" cy="6858000"/>
          </a:xfrm>
        </p:spPr>
        <p:txBody>
          <a:bodyPr vert="horz" lIns="91440" tIns="45720" rIns="91440" bIns="45720" rtlCol="0" anchor="ctr">
            <a:normAutofit/>
          </a:bodyPr>
          <a:lstStyle/>
          <a:p>
            <a:pPr algn="ctr">
              <a:lnSpc>
                <a:spcPct val="150000"/>
              </a:lnSpc>
            </a:pPr>
            <a:r>
              <a:rPr lang="en-US" sz="5000" kern="1200" spc="-120" baseline="0" dirty="0">
                <a:solidFill>
                  <a:srgbClr val="FFFFFF"/>
                </a:solidFill>
                <a:latin typeface="Modern Love" panose="04090805081005020601" pitchFamily="82" charset="0"/>
              </a:rPr>
              <a:t>MARK &amp; LORI</a:t>
            </a:r>
            <a:br>
              <a:rPr lang="en-US" sz="5000" kern="1200" spc="-120" baseline="0" dirty="0">
                <a:solidFill>
                  <a:srgbClr val="FFFFFF"/>
                </a:solidFill>
                <a:latin typeface="Modern Love" panose="04090805081005020601" pitchFamily="82" charset="0"/>
              </a:rPr>
            </a:br>
            <a:r>
              <a:rPr lang="en-US" sz="5000" kern="1200" spc="-120" baseline="0" dirty="0">
                <a:solidFill>
                  <a:srgbClr val="FFFFFF"/>
                </a:solidFill>
                <a:latin typeface="Modern Love" panose="04090805081005020601" pitchFamily="82" charset="0"/>
              </a:rPr>
              <a:t> TOP INDUSTRIES WHEN PARTNERED</a:t>
            </a:r>
          </a:p>
        </p:txBody>
      </p:sp>
      <p:pic>
        <p:nvPicPr>
          <p:cNvPr id="6" name="Picture 5" descr="Two shark wings above ocean water">
            <a:extLst>
              <a:ext uri="{FF2B5EF4-FFF2-40B4-BE49-F238E27FC236}">
                <a16:creationId xmlns:a16="http://schemas.microsoft.com/office/drawing/2014/main" id="{6EE1B807-3453-972E-6AF6-0A414FFA90B8}"/>
              </a:ext>
            </a:extLst>
          </p:cNvPr>
          <p:cNvPicPr>
            <a:picLocks noChangeAspect="1"/>
          </p:cNvPicPr>
          <p:nvPr/>
        </p:nvPicPr>
        <p:blipFill>
          <a:blip r:embed="rId3">
            <a:extLst>
              <a:ext uri="{28A0092B-C50C-407E-A947-70E740481C1C}">
                <a14:useLocalDpi xmlns:a14="http://schemas.microsoft.com/office/drawing/2010/main" val="0"/>
              </a:ext>
            </a:extLst>
          </a:blip>
          <a:srcRect l="19168" r="10078" b="1"/>
          <a:stretch/>
        </p:blipFill>
        <p:spPr>
          <a:xfrm>
            <a:off x="-10287" y="10"/>
            <a:ext cx="7552267" cy="6857990"/>
          </a:xfrm>
          <a:prstGeom prst="rect">
            <a:avLst/>
          </a:prstGeom>
        </p:spPr>
      </p:pic>
      <p:graphicFrame>
        <p:nvGraphicFramePr>
          <p:cNvPr id="10" name="Diagram 9">
            <a:extLst>
              <a:ext uri="{FF2B5EF4-FFF2-40B4-BE49-F238E27FC236}">
                <a16:creationId xmlns:a16="http://schemas.microsoft.com/office/drawing/2014/main" id="{53AAC790-BDFC-043A-E1D0-E2550F0A1E98}"/>
              </a:ext>
            </a:extLst>
          </p:cNvPr>
          <p:cNvGraphicFramePr/>
          <p:nvPr>
            <p:extLst>
              <p:ext uri="{D42A27DB-BD31-4B8C-83A1-F6EECF244321}">
                <p14:modId xmlns:p14="http://schemas.microsoft.com/office/powerpoint/2010/main" val="553415121"/>
              </p:ext>
            </p:extLst>
          </p:nvPr>
        </p:nvGraphicFramePr>
        <p:xfrm>
          <a:off x="0" y="3107753"/>
          <a:ext cx="5592939" cy="37502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3" name="Straight Connector 12">
            <a:extLst>
              <a:ext uri="{FF2B5EF4-FFF2-40B4-BE49-F238E27FC236}">
                <a16:creationId xmlns:a16="http://schemas.microsoft.com/office/drawing/2014/main" id="{2B9A864A-B022-3C0D-8CD7-39305D1A5215}"/>
              </a:ext>
            </a:extLst>
          </p:cNvPr>
          <p:cNvCxnSpPr>
            <a:cxnSpLocks/>
          </p:cNvCxnSpPr>
          <p:nvPr/>
        </p:nvCxnSpPr>
        <p:spPr>
          <a:xfrm>
            <a:off x="7908757" y="1652337"/>
            <a:ext cx="3962400" cy="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900679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Metropolitan">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EAED9DC7-5694-42C0-9E34-6DDAF90165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E2E9C82-64B6-4F9A-A148-8AB14CA82416}">
  <ds:schemaRefs>
    <ds:schemaRef ds:uri="http://schemas.microsoft.com/sharepoint/v3/contenttype/forms"/>
  </ds:schemaRefs>
</ds:datastoreItem>
</file>

<file path=customXml/itemProps3.xml><?xml version="1.0" encoding="utf-8"?>
<ds:datastoreItem xmlns:ds="http://schemas.openxmlformats.org/officeDocument/2006/customXml" ds:itemID="{020AD0CF-41C9-4CE6-A693-309F7D7F223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TM03457491[[fn=Metropolitan]]</Template>
  <TotalTime>4071</TotalTime>
  <Words>1241</Words>
  <Application>Microsoft Office PowerPoint</Application>
  <PresentationFormat>Widescreen</PresentationFormat>
  <Paragraphs>91</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Avenir Next LT Pro</vt:lpstr>
      <vt:lpstr>Avenir Next LT Pro Light</vt:lpstr>
      <vt:lpstr>Calibri</vt:lpstr>
      <vt:lpstr>Calibri Light</vt:lpstr>
      <vt:lpstr>Modern Love</vt:lpstr>
      <vt:lpstr>Metropolitan</vt:lpstr>
      <vt:lpstr>PowerPoint Presentation</vt:lpstr>
      <vt:lpstr>PowerPoint Presentation</vt:lpstr>
      <vt:lpstr>PowerPoint Presentation</vt:lpstr>
      <vt:lpstr>PowerPoint Presentation</vt:lpstr>
      <vt:lpstr>PowerPoint Presentation</vt:lpstr>
      <vt:lpstr>PowerPoint Presentation</vt:lpstr>
      <vt:lpstr>What a Catch!   Which Shark REELS in the most DEALS?</vt:lpstr>
      <vt:lpstr>PowerPoint Presentation</vt:lpstr>
      <vt:lpstr>MARK &amp; LORI  TOP INDUSTRIES WHEN PARTNERED</vt:lpstr>
      <vt:lpstr>Ride solo, or bring in the school? Your odds of hooking a deal…</vt:lpstr>
      <vt:lpstr>PowerPoint Presentation</vt:lpstr>
      <vt:lpstr>PowerPoint Presentation</vt:lpstr>
      <vt:lpstr>Speaking impact – Give 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Lisa Miller</dc:creator>
  <cp:lastModifiedBy>Lisa Miller</cp:lastModifiedBy>
  <cp:revision>1</cp:revision>
  <dcterms:created xsi:type="dcterms:W3CDTF">2024-07-23T04:54:02Z</dcterms:created>
  <dcterms:modified xsi:type="dcterms:W3CDTF">2024-07-29T22:23:10Z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